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64" r:id="rId3"/>
    <p:sldId id="257" r:id="rId4"/>
    <p:sldId id="258" r:id="rId5"/>
    <p:sldId id="267" r:id="rId6"/>
    <p:sldId id="259" r:id="rId7"/>
    <p:sldId id="260" r:id="rId8"/>
    <p:sldId id="266" r:id="rId9"/>
    <p:sldId id="261" r:id="rId10"/>
    <p:sldId id="265" r:id="rId11"/>
  </p:sldIdLst>
  <p:sldSz cx="18288000" cy="10287000"/>
  <p:notesSz cx="6858000" cy="9144000"/>
  <p:embeddedFontLst>
    <p:embeddedFont>
      <p:font typeface="Inter" panose="020B0604020202020204" charset="0"/>
      <p:regular r:id="rId13"/>
    </p:embeddedFont>
    <p:embeddedFont>
      <p:font typeface="Inter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D11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6932A7-B986-4E12-B9DC-54D34F7B157D}" v="158" dt="2025-05-29T23:18:01.1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ital Lubarski" userId="e5e314afa3165580" providerId="LiveId" clId="{386932A7-B986-4E12-B9DC-54D34F7B157D}"/>
    <pc:docChg chg="undo redo custSel addSld delSld modSld sldOrd">
      <pc:chgData name="Meital Lubarski" userId="e5e314afa3165580" providerId="LiveId" clId="{386932A7-B986-4E12-B9DC-54D34F7B157D}" dt="2025-05-30T02:43:25.791" v="1403" actId="47"/>
      <pc:docMkLst>
        <pc:docMk/>
      </pc:docMkLst>
      <pc:sldChg chg="addSp delSp modSp mod modTransition">
        <pc:chgData name="Meital Lubarski" userId="e5e314afa3165580" providerId="LiveId" clId="{386932A7-B986-4E12-B9DC-54D34F7B157D}" dt="2025-05-30T02:41:27.494" v="1402" actId="20577"/>
        <pc:sldMkLst>
          <pc:docMk/>
          <pc:sldMk cId="0" sldId="256"/>
        </pc:sldMkLst>
        <pc:spChg chg="mod ord">
          <ac:chgData name="Meital Lubarski" userId="e5e314afa3165580" providerId="LiveId" clId="{386932A7-B986-4E12-B9DC-54D34F7B157D}" dt="2025-05-29T19:13:39.228" v="711" actId="167"/>
          <ac:spMkLst>
            <pc:docMk/>
            <pc:sldMk cId="0" sldId="256"/>
            <ac:spMk id="2" creationId="{00000000-0000-0000-0000-000000000000}"/>
          </ac:spMkLst>
        </pc:spChg>
        <pc:spChg chg="del">
          <ac:chgData name="Meital Lubarski" userId="e5e314afa3165580" providerId="LiveId" clId="{386932A7-B986-4E12-B9DC-54D34F7B157D}" dt="2025-05-29T19:13:34.216" v="710" actId="478"/>
          <ac:spMkLst>
            <pc:docMk/>
            <pc:sldMk cId="0" sldId="256"/>
            <ac:spMk id="6" creationId="{00000000-0000-0000-0000-000000000000}"/>
          </ac:spMkLst>
        </pc:spChg>
        <pc:spChg chg="mod">
          <ac:chgData name="Meital Lubarski" userId="e5e314afa3165580" providerId="LiveId" clId="{386932A7-B986-4E12-B9DC-54D34F7B157D}" dt="2025-05-30T02:27:11.501" v="1330" actId="1076"/>
          <ac:spMkLst>
            <pc:docMk/>
            <pc:sldMk cId="0" sldId="256"/>
            <ac:spMk id="7" creationId="{00000000-0000-0000-0000-000000000000}"/>
          </ac:spMkLst>
        </pc:spChg>
        <pc:spChg chg="mod">
          <ac:chgData name="Meital Lubarski" userId="e5e314afa3165580" providerId="LiveId" clId="{386932A7-B986-4E12-B9DC-54D34F7B157D}" dt="2025-05-30T02:41:27.494" v="1402" actId="20577"/>
          <ac:spMkLst>
            <pc:docMk/>
            <pc:sldMk cId="0" sldId="256"/>
            <ac:spMk id="14" creationId="{00000000-0000-0000-0000-000000000000}"/>
          </ac:spMkLst>
        </pc:spChg>
        <pc:spChg chg="del mod">
          <ac:chgData name="Meital Lubarski" userId="e5e314afa3165580" providerId="LiveId" clId="{386932A7-B986-4E12-B9DC-54D34F7B157D}" dt="2025-05-29T19:13:00.172" v="707" actId="478"/>
          <ac:spMkLst>
            <pc:docMk/>
            <pc:sldMk cId="0" sldId="256"/>
            <ac:spMk id="15" creationId="{00000000-0000-0000-0000-000000000000}"/>
          </ac:spMkLst>
        </pc:spChg>
        <pc:spChg chg="mod ord">
          <ac:chgData name="Meital Lubarski" userId="e5e314afa3165580" providerId="LiveId" clId="{386932A7-B986-4E12-B9DC-54D34F7B157D}" dt="2025-05-30T02:27:49.046" v="1337" actId="1076"/>
          <ac:spMkLst>
            <pc:docMk/>
            <pc:sldMk cId="0" sldId="256"/>
            <ac:spMk id="17" creationId="{00000000-0000-0000-0000-000000000000}"/>
          </ac:spMkLst>
        </pc:spChg>
        <pc:spChg chg="mod">
          <ac:chgData name="Meital Lubarski" userId="e5e314afa3165580" providerId="LiveId" clId="{386932A7-B986-4E12-B9DC-54D34F7B157D}" dt="2025-05-30T02:27:44.488" v="1336" actId="1076"/>
          <ac:spMkLst>
            <pc:docMk/>
            <pc:sldMk cId="0" sldId="256"/>
            <ac:spMk id="18" creationId="{00000000-0000-0000-0000-000000000000}"/>
          </ac:spMkLst>
        </pc:spChg>
        <pc:grpChg chg="del mod">
          <ac:chgData name="Meital Lubarski" userId="e5e314afa3165580" providerId="LiveId" clId="{386932A7-B986-4E12-B9DC-54D34F7B157D}" dt="2025-05-29T19:12:17.142" v="698" actId="478"/>
          <ac:grpSpMkLst>
            <pc:docMk/>
            <pc:sldMk cId="0" sldId="256"/>
            <ac:grpSpMk id="3" creationId="{00000000-0000-0000-0000-000000000000}"/>
          </ac:grpSpMkLst>
        </pc:grpChg>
        <pc:picChg chg="del mod">
          <ac:chgData name="Meital Lubarski" userId="e5e314afa3165580" providerId="LiveId" clId="{386932A7-B986-4E12-B9DC-54D34F7B157D}" dt="2025-05-30T02:26:59.546" v="1326" actId="478"/>
          <ac:picMkLst>
            <pc:docMk/>
            <pc:sldMk cId="0" sldId="256"/>
            <ac:picMk id="23" creationId="{79B2647A-7E19-E24F-2190-E911CEB954DF}"/>
          </ac:picMkLst>
        </pc:picChg>
        <pc:picChg chg="add mod">
          <ac:chgData name="Meital Lubarski" userId="e5e314afa3165580" providerId="LiveId" clId="{386932A7-B986-4E12-B9DC-54D34F7B157D}" dt="2025-05-30T02:27:58.537" v="1339" actId="14100"/>
          <ac:picMkLst>
            <pc:docMk/>
            <pc:sldMk cId="0" sldId="256"/>
            <ac:picMk id="25" creationId="{893FE537-1C9D-5009-7AC0-01447DC7A609}"/>
          </ac:picMkLst>
        </pc:picChg>
        <pc:picChg chg="add del">
          <ac:chgData name="Meital Lubarski" userId="e5e314afa3165580" providerId="LiveId" clId="{386932A7-B986-4E12-B9DC-54D34F7B157D}" dt="2025-05-30T02:39:49.397" v="1345" actId="22"/>
          <ac:picMkLst>
            <pc:docMk/>
            <pc:sldMk cId="0" sldId="256"/>
            <ac:picMk id="27" creationId="{19E0A3D8-18C0-7FD5-20E8-BD315400468C}"/>
          </ac:picMkLst>
        </pc:picChg>
      </pc:sldChg>
      <pc:sldChg chg="addSp delSp modSp mod modTransition modAnim">
        <pc:chgData name="Meital Lubarski" userId="e5e314afa3165580" providerId="LiveId" clId="{386932A7-B986-4E12-B9DC-54D34F7B157D}" dt="2025-05-29T23:15:56.838" v="1287" actId="1076"/>
        <pc:sldMkLst>
          <pc:docMk/>
          <pc:sldMk cId="0" sldId="257"/>
        </pc:sldMkLst>
        <pc:spChg chg="ord">
          <ac:chgData name="Meital Lubarski" userId="e5e314afa3165580" providerId="LiveId" clId="{386932A7-B986-4E12-B9DC-54D34F7B157D}" dt="2025-05-29T19:14:54.360" v="720" actId="167"/>
          <ac:spMkLst>
            <pc:docMk/>
            <pc:sldMk cId="0" sldId="257"/>
            <ac:spMk id="2" creationId="{00000000-0000-0000-0000-000000000000}"/>
          </ac:spMkLst>
        </pc:spChg>
        <pc:spChg chg="del">
          <ac:chgData name="Meital Lubarski" userId="e5e314afa3165580" providerId="LiveId" clId="{386932A7-B986-4E12-B9DC-54D34F7B157D}" dt="2025-05-29T19:15:07.450" v="721" actId="478"/>
          <ac:spMkLst>
            <pc:docMk/>
            <pc:sldMk cId="0" sldId="257"/>
            <ac:spMk id="6" creationId="{00000000-0000-0000-0000-000000000000}"/>
          </ac:spMkLst>
        </pc:spChg>
        <pc:spChg chg="del mod">
          <ac:chgData name="Meital Lubarski" userId="e5e314afa3165580" providerId="LiveId" clId="{386932A7-B986-4E12-B9DC-54D34F7B157D}" dt="2025-05-29T19:14:46.478" v="719" actId="478"/>
          <ac:spMkLst>
            <pc:docMk/>
            <pc:sldMk cId="0" sldId="257"/>
            <ac:spMk id="13" creationId="{00000000-0000-0000-0000-000000000000}"/>
          </ac:spMkLst>
        </pc:spChg>
        <pc:grpChg chg="del">
          <ac:chgData name="Meital Lubarski" userId="e5e314afa3165580" providerId="LiveId" clId="{386932A7-B986-4E12-B9DC-54D34F7B157D}" dt="2025-05-29T19:14:31.698" v="717" actId="478"/>
          <ac:grpSpMkLst>
            <pc:docMk/>
            <pc:sldMk cId="0" sldId="257"/>
            <ac:grpSpMk id="3" creationId="{00000000-0000-0000-0000-000000000000}"/>
          </ac:grpSpMkLst>
        </pc:grpChg>
        <pc:picChg chg="mod">
          <ac:chgData name="Meital Lubarski" userId="e5e314afa3165580" providerId="LiveId" clId="{386932A7-B986-4E12-B9DC-54D34F7B157D}" dt="2025-05-29T23:15:56.838" v="1287" actId="1076"/>
          <ac:picMkLst>
            <pc:docMk/>
            <pc:sldMk cId="0" sldId="257"/>
            <ac:picMk id="23" creationId="{6D04419F-E5D0-E7C2-EE1F-4A5DE54495AC}"/>
          </ac:picMkLst>
        </pc:picChg>
        <pc:picChg chg="add mod modCrop">
          <ac:chgData name="Meital Lubarski" userId="e5e314afa3165580" providerId="LiveId" clId="{386932A7-B986-4E12-B9DC-54D34F7B157D}" dt="2025-05-29T23:15:56.838" v="1287" actId="1076"/>
          <ac:picMkLst>
            <pc:docMk/>
            <pc:sldMk cId="0" sldId="257"/>
            <ac:picMk id="24" creationId="{A11452F8-9DF6-0623-ED5B-04D010F57D9C}"/>
          </ac:picMkLst>
        </pc:picChg>
      </pc:sldChg>
      <pc:sldChg chg="delSp modSp mod modTransition">
        <pc:chgData name="Meital Lubarski" userId="e5e314afa3165580" providerId="LiveId" clId="{386932A7-B986-4E12-B9DC-54D34F7B157D}" dt="2025-05-29T19:28:07.641" v="777"/>
        <pc:sldMkLst>
          <pc:docMk/>
          <pc:sldMk cId="0" sldId="258"/>
        </pc:sldMkLst>
        <pc:spChg chg="mod">
          <ac:chgData name="Meital Lubarski" userId="e5e314afa3165580" providerId="LiveId" clId="{386932A7-B986-4E12-B9DC-54D34F7B157D}" dt="2025-05-29T18:34:58.619" v="582" actId="14100"/>
          <ac:spMkLst>
            <pc:docMk/>
            <pc:sldMk cId="0" sldId="258"/>
            <ac:spMk id="2" creationId="{00000000-0000-0000-0000-000000000000}"/>
          </ac:spMkLst>
        </pc:spChg>
        <pc:spChg chg="del">
          <ac:chgData name="Meital Lubarski" userId="e5e314afa3165580" providerId="LiveId" clId="{386932A7-B986-4E12-B9DC-54D34F7B157D}" dt="2025-05-29T19:11:57.912" v="695" actId="478"/>
          <ac:spMkLst>
            <pc:docMk/>
            <pc:sldMk cId="0" sldId="258"/>
            <ac:spMk id="7" creationId="{00000000-0000-0000-0000-000000000000}"/>
          </ac:spMkLst>
        </pc:spChg>
        <pc:spChg chg="mod">
          <ac:chgData name="Meital Lubarski" userId="e5e314afa3165580" providerId="LiveId" clId="{386932A7-B986-4E12-B9DC-54D34F7B157D}" dt="2025-05-29T18:34:51.269" v="581" actId="1076"/>
          <ac:spMkLst>
            <pc:docMk/>
            <pc:sldMk cId="0" sldId="258"/>
            <ac:spMk id="8" creationId="{00000000-0000-0000-0000-000000000000}"/>
          </ac:spMkLst>
        </pc:spChg>
        <pc:spChg chg="mod">
          <ac:chgData name="Meital Lubarski" userId="e5e314afa3165580" providerId="LiveId" clId="{386932A7-B986-4E12-B9DC-54D34F7B157D}" dt="2025-05-29T17:43:00.093" v="413" actId="1076"/>
          <ac:spMkLst>
            <pc:docMk/>
            <pc:sldMk cId="0" sldId="258"/>
            <ac:spMk id="10" creationId="{00000000-0000-0000-0000-000000000000}"/>
          </ac:spMkLst>
        </pc:spChg>
        <pc:grpChg chg="del">
          <ac:chgData name="Meital Lubarski" userId="e5e314afa3165580" providerId="LiveId" clId="{386932A7-B986-4E12-B9DC-54D34F7B157D}" dt="2025-05-29T19:11:49.838" v="694" actId="478"/>
          <ac:grpSpMkLst>
            <pc:docMk/>
            <pc:sldMk cId="0" sldId="258"/>
            <ac:grpSpMk id="4" creationId="{00000000-0000-0000-0000-000000000000}"/>
          </ac:grpSpMkLst>
        </pc:grpChg>
        <pc:grpChg chg="mod">
          <ac:chgData name="Meital Lubarski" userId="e5e314afa3165580" providerId="LiveId" clId="{386932A7-B986-4E12-B9DC-54D34F7B157D}" dt="2025-05-29T17:42:51.336" v="412" actId="1076"/>
          <ac:grpSpMkLst>
            <pc:docMk/>
            <pc:sldMk cId="0" sldId="258"/>
            <ac:grpSpMk id="11" creationId="{00000000-0000-0000-0000-000000000000}"/>
          </ac:grpSpMkLst>
        </pc:grpChg>
      </pc:sldChg>
      <pc:sldChg chg="addSp delSp modSp mod modTransition modAnim">
        <pc:chgData name="Meital Lubarski" userId="e5e314afa3165580" providerId="LiveId" clId="{386932A7-B986-4E12-B9DC-54D34F7B157D}" dt="2025-05-29T23:17:00.154" v="1292"/>
        <pc:sldMkLst>
          <pc:docMk/>
          <pc:sldMk cId="0" sldId="259"/>
        </pc:sldMkLst>
        <pc:spChg chg="mod ord">
          <ac:chgData name="Meital Lubarski" userId="e5e314afa3165580" providerId="LiveId" clId="{386932A7-B986-4E12-B9DC-54D34F7B157D}" dt="2025-05-29T20:41:09.795" v="836" actId="167"/>
          <ac:spMkLst>
            <pc:docMk/>
            <pc:sldMk cId="0" sldId="259"/>
            <ac:spMk id="2" creationId="{00000000-0000-0000-0000-000000000000}"/>
          </ac:spMkLst>
        </pc:spChg>
        <pc:spChg chg="mod ord">
          <ac:chgData name="Meital Lubarski" userId="e5e314afa3165580" providerId="LiveId" clId="{386932A7-B986-4E12-B9DC-54D34F7B157D}" dt="2025-05-29T20:41:07.024" v="834" actId="1076"/>
          <ac:spMkLst>
            <pc:docMk/>
            <pc:sldMk cId="0" sldId="259"/>
            <ac:spMk id="4" creationId="{00000000-0000-0000-0000-000000000000}"/>
          </ac:spMkLst>
        </pc:spChg>
        <pc:spChg chg="del mod">
          <ac:chgData name="Meital Lubarski" userId="e5e314afa3165580" providerId="LiveId" clId="{386932A7-B986-4E12-B9DC-54D34F7B157D}" dt="2025-05-29T14:56:36.420" v="52"/>
          <ac:spMkLst>
            <pc:docMk/>
            <pc:sldMk cId="0" sldId="259"/>
            <ac:spMk id="5" creationId="{00000000-0000-0000-0000-000000000000}"/>
          </ac:spMkLst>
        </pc:spChg>
        <pc:spChg chg="del mod">
          <ac:chgData name="Meital Lubarski" userId="e5e314afa3165580" providerId="LiveId" clId="{386932A7-B986-4E12-B9DC-54D34F7B157D}" dt="2025-05-29T14:56:36.420" v="54"/>
          <ac:spMkLst>
            <pc:docMk/>
            <pc:sldMk cId="0" sldId="259"/>
            <ac:spMk id="6" creationId="{00000000-0000-0000-0000-000000000000}"/>
          </ac:spMkLst>
        </pc:spChg>
        <pc:spChg chg="mod">
          <ac:chgData name="Meital Lubarski" userId="e5e314afa3165580" providerId="LiveId" clId="{386932A7-B986-4E12-B9DC-54D34F7B157D}" dt="2025-05-29T20:41:06.155" v="832" actId="1076"/>
          <ac:spMkLst>
            <pc:docMk/>
            <pc:sldMk cId="0" sldId="259"/>
            <ac:spMk id="7" creationId="{00000000-0000-0000-0000-000000000000}"/>
          </ac:spMkLst>
        </pc:spChg>
        <pc:spChg chg="del mod">
          <ac:chgData name="Meital Lubarski" userId="e5e314afa3165580" providerId="LiveId" clId="{386932A7-B986-4E12-B9DC-54D34F7B157D}" dt="2025-05-29T14:54:17.308" v="43"/>
          <ac:spMkLst>
            <pc:docMk/>
            <pc:sldMk cId="0" sldId="259"/>
            <ac:spMk id="9" creationId="{00000000-0000-0000-0000-000000000000}"/>
          </ac:spMkLst>
        </pc:spChg>
        <pc:spChg chg="del mod">
          <ac:chgData name="Meital Lubarski" userId="e5e314afa3165580" providerId="LiveId" clId="{386932A7-B986-4E12-B9DC-54D34F7B157D}" dt="2025-05-29T14:56:36.421" v="56"/>
          <ac:spMkLst>
            <pc:docMk/>
            <pc:sldMk cId="0" sldId="259"/>
            <ac:spMk id="10" creationId="{00000000-0000-0000-0000-000000000000}"/>
          </ac:spMkLst>
        </pc:spChg>
        <pc:spChg chg="del mod">
          <ac:chgData name="Meital Lubarski" userId="e5e314afa3165580" providerId="LiveId" clId="{386932A7-B986-4E12-B9DC-54D34F7B157D}" dt="2025-05-29T15:34:11.235" v="131"/>
          <ac:spMkLst>
            <pc:docMk/>
            <pc:sldMk cId="0" sldId="259"/>
            <ac:spMk id="11" creationId="{00000000-0000-0000-0000-000000000000}"/>
          </ac:spMkLst>
        </pc:spChg>
        <pc:spChg chg="del">
          <ac:chgData name="Meital Lubarski" userId="e5e314afa3165580" providerId="LiveId" clId="{386932A7-B986-4E12-B9DC-54D34F7B157D}" dt="2025-05-29T15:27:12.430" v="107" actId="478"/>
          <ac:spMkLst>
            <pc:docMk/>
            <pc:sldMk cId="0" sldId="259"/>
            <ac:spMk id="12" creationId="{00000000-0000-0000-0000-000000000000}"/>
          </ac:spMkLst>
        </pc:spChg>
        <pc:spChg chg="del mod">
          <ac:chgData name="Meital Lubarski" userId="e5e314afa3165580" providerId="LiveId" clId="{386932A7-B986-4E12-B9DC-54D34F7B157D}" dt="2025-05-29T15:27:12.431" v="109"/>
          <ac:spMkLst>
            <pc:docMk/>
            <pc:sldMk cId="0" sldId="259"/>
            <ac:spMk id="13" creationId="{00000000-0000-0000-0000-000000000000}"/>
          </ac:spMkLst>
        </pc:spChg>
        <pc:spChg chg="del topLvl">
          <ac:chgData name="Meital Lubarski" userId="e5e314afa3165580" providerId="LiveId" clId="{386932A7-B986-4E12-B9DC-54D34F7B157D}" dt="2025-05-29T15:34:11.234" v="129" actId="478"/>
          <ac:spMkLst>
            <pc:docMk/>
            <pc:sldMk cId="0" sldId="259"/>
            <ac:spMk id="15" creationId="{00000000-0000-0000-0000-000000000000}"/>
          </ac:spMkLst>
        </pc:spChg>
        <pc:spChg chg="topLvl">
          <ac:chgData name="Meital Lubarski" userId="e5e314afa3165580" providerId="LiveId" clId="{386932A7-B986-4E12-B9DC-54D34F7B157D}" dt="2025-05-29T15:34:11.234" v="129" actId="478"/>
          <ac:spMkLst>
            <pc:docMk/>
            <pc:sldMk cId="0" sldId="259"/>
            <ac:spMk id="16" creationId="{00000000-0000-0000-0000-000000000000}"/>
          </ac:spMkLst>
        </pc:spChg>
        <pc:spChg chg="mod">
          <ac:chgData name="Meital Lubarski" userId="e5e314afa3165580" providerId="LiveId" clId="{386932A7-B986-4E12-B9DC-54D34F7B157D}" dt="2025-05-29T15:33:50.048" v="127" actId="6549"/>
          <ac:spMkLst>
            <pc:docMk/>
            <pc:sldMk cId="0" sldId="259"/>
            <ac:spMk id="18" creationId="{00000000-0000-0000-0000-000000000000}"/>
          </ac:spMkLst>
        </pc:spChg>
        <pc:spChg chg="mod">
          <ac:chgData name="Meital Lubarski" userId="e5e314afa3165580" providerId="LiveId" clId="{386932A7-B986-4E12-B9DC-54D34F7B157D}" dt="2025-05-29T16:28:06.852" v="190"/>
          <ac:spMkLst>
            <pc:docMk/>
            <pc:sldMk cId="0" sldId="259"/>
            <ac:spMk id="27" creationId="{A07E6514-1F2E-8A1D-B378-088AD2F683D8}"/>
          </ac:spMkLst>
        </pc:spChg>
        <pc:spChg chg="mod">
          <ac:chgData name="Meital Lubarski" userId="e5e314afa3165580" providerId="LiveId" clId="{386932A7-B986-4E12-B9DC-54D34F7B157D}" dt="2025-05-29T16:28:06.852" v="190"/>
          <ac:spMkLst>
            <pc:docMk/>
            <pc:sldMk cId="0" sldId="259"/>
            <ac:spMk id="28" creationId="{A7B98EEC-478D-6586-97F2-0E5C0924144B}"/>
          </ac:spMkLst>
        </pc:spChg>
        <pc:spChg chg="mod">
          <ac:chgData name="Meital Lubarski" userId="e5e314afa3165580" providerId="LiveId" clId="{386932A7-B986-4E12-B9DC-54D34F7B157D}" dt="2025-05-29T16:28:16.909" v="192"/>
          <ac:spMkLst>
            <pc:docMk/>
            <pc:sldMk cId="0" sldId="259"/>
            <ac:spMk id="30" creationId="{26C23830-24C9-7169-D247-78D633D32647}"/>
          </ac:spMkLst>
        </pc:spChg>
        <pc:spChg chg="mod">
          <ac:chgData name="Meital Lubarski" userId="e5e314afa3165580" providerId="LiveId" clId="{386932A7-B986-4E12-B9DC-54D34F7B157D}" dt="2025-05-29T16:28:16.909" v="192"/>
          <ac:spMkLst>
            <pc:docMk/>
            <pc:sldMk cId="0" sldId="259"/>
            <ac:spMk id="31" creationId="{27660D70-F0B0-2C31-2B73-06367788D71B}"/>
          </ac:spMkLst>
        </pc:spChg>
        <pc:spChg chg="mod">
          <ac:chgData name="Meital Lubarski" userId="e5e314afa3165580" providerId="LiveId" clId="{386932A7-B986-4E12-B9DC-54D34F7B157D}" dt="2025-05-29T16:28:23.519" v="194"/>
          <ac:spMkLst>
            <pc:docMk/>
            <pc:sldMk cId="0" sldId="259"/>
            <ac:spMk id="33" creationId="{8E4F7E87-0A45-D525-1FDB-39D8FF0A6E52}"/>
          </ac:spMkLst>
        </pc:spChg>
        <pc:spChg chg="mod">
          <ac:chgData name="Meital Lubarski" userId="e5e314afa3165580" providerId="LiveId" clId="{386932A7-B986-4E12-B9DC-54D34F7B157D}" dt="2025-05-29T16:28:23.519" v="194"/>
          <ac:spMkLst>
            <pc:docMk/>
            <pc:sldMk cId="0" sldId="259"/>
            <ac:spMk id="34" creationId="{1D38FAC3-593A-0871-8BE8-C01477931CE6}"/>
          </ac:spMkLst>
        </pc:spChg>
        <pc:spChg chg="mod">
          <ac:chgData name="Meital Lubarski" userId="e5e314afa3165580" providerId="LiveId" clId="{386932A7-B986-4E12-B9DC-54D34F7B157D}" dt="2025-05-29T16:28:30.792" v="196"/>
          <ac:spMkLst>
            <pc:docMk/>
            <pc:sldMk cId="0" sldId="259"/>
            <ac:spMk id="36" creationId="{0AF09294-3A28-65D4-7010-B22B3D447AF7}"/>
          </ac:spMkLst>
        </pc:spChg>
        <pc:spChg chg="mod">
          <ac:chgData name="Meital Lubarski" userId="e5e314afa3165580" providerId="LiveId" clId="{386932A7-B986-4E12-B9DC-54D34F7B157D}" dt="2025-05-29T16:28:30.792" v="196"/>
          <ac:spMkLst>
            <pc:docMk/>
            <pc:sldMk cId="0" sldId="259"/>
            <ac:spMk id="37" creationId="{94D405E3-EB2E-E64A-8C85-F8C3A8AEDBEB}"/>
          </ac:spMkLst>
        </pc:spChg>
        <pc:spChg chg="add mod">
          <ac:chgData name="Meital Lubarski" userId="e5e314afa3165580" providerId="LiveId" clId="{386932A7-B986-4E12-B9DC-54D34F7B157D}" dt="2025-05-29T16:28:50.960" v="199" actId="1076"/>
          <ac:spMkLst>
            <pc:docMk/>
            <pc:sldMk cId="0" sldId="259"/>
            <ac:spMk id="38" creationId="{5120B3D9-8F98-C696-9D90-88333D3359BD}"/>
          </ac:spMkLst>
        </pc:spChg>
        <pc:spChg chg="add mod">
          <ac:chgData name="Meital Lubarski" userId="e5e314afa3165580" providerId="LiveId" clId="{386932A7-B986-4E12-B9DC-54D34F7B157D}" dt="2025-05-29T16:29:11.410" v="203" actId="1076"/>
          <ac:spMkLst>
            <pc:docMk/>
            <pc:sldMk cId="0" sldId="259"/>
            <ac:spMk id="39" creationId="{72606C8F-F9BC-A461-3BA7-9539E68C6ACE}"/>
          </ac:spMkLst>
        </pc:spChg>
        <pc:spChg chg="add del mod">
          <ac:chgData name="Meital Lubarski" userId="e5e314afa3165580" providerId="LiveId" clId="{386932A7-B986-4E12-B9DC-54D34F7B157D}" dt="2025-05-29T16:48:43.656" v="306" actId="478"/>
          <ac:spMkLst>
            <pc:docMk/>
            <pc:sldMk cId="0" sldId="259"/>
            <ac:spMk id="40" creationId="{7D48FFE8-6C1F-3589-5D1A-B4EA2A9B5613}"/>
          </ac:spMkLst>
        </pc:spChg>
        <pc:spChg chg="add del mod">
          <ac:chgData name="Meital Lubarski" userId="e5e314afa3165580" providerId="LiveId" clId="{386932A7-B986-4E12-B9DC-54D34F7B157D}" dt="2025-05-29T16:57:21.771" v="319" actId="478"/>
          <ac:spMkLst>
            <pc:docMk/>
            <pc:sldMk cId="0" sldId="259"/>
            <ac:spMk id="41" creationId="{D060EF52-7270-C144-705D-34F1F76C3132}"/>
          </ac:spMkLst>
        </pc:spChg>
        <pc:spChg chg="add mod">
          <ac:chgData name="Meital Lubarski" userId="e5e314afa3165580" providerId="LiveId" clId="{386932A7-B986-4E12-B9DC-54D34F7B157D}" dt="2025-05-29T16:29:58.534" v="208"/>
          <ac:spMkLst>
            <pc:docMk/>
            <pc:sldMk cId="0" sldId="259"/>
            <ac:spMk id="42" creationId="{0F07B8BC-386B-8641-EA36-CF19DFE6DEC2}"/>
          </ac:spMkLst>
        </pc:spChg>
        <pc:spChg chg="add mod">
          <ac:chgData name="Meital Lubarski" userId="e5e314afa3165580" providerId="LiveId" clId="{386932A7-B986-4E12-B9DC-54D34F7B157D}" dt="2025-05-29T23:17:00.154" v="1292"/>
          <ac:spMkLst>
            <pc:docMk/>
            <pc:sldMk cId="0" sldId="259"/>
            <ac:spMk id="44" creationId="{1FE93AE9-C56C-4903-120D-C086DB91AD50}"/>
          </ac:spMkLst>
        </pc:spChg>
        <pc:spChg chg="add mod">
          <ac:chgData name="Meital Lubarski" userId="e5e314afa3165580" providerId="LiveId" clId="{386932A7-B986-4E12-B9DC-54D34F7B157D}" dt="2025-05-29T16:39:56.011" v="302" actId="207"/>
          <ac:spMkLst>
            <pc:docMk/>
            <pc:sldMk cId="0" sldId="259"/>
            <ac:spMk id="46" creationId="{2E419498-9AC4-AD9B-3755-1C41A1F81CCD}"/>
          </ac:spMkLst>
        </pc:spChg>
        <pc:spChg chg="add mod">
          <ac:chgData name="Meital Lubarski" userId="e5e314afa3165580" providerId="LiveId" clId="{386932A7-B986-4E12-B9DC-54D34F7B157D}" dt="2025-05-29T16:39:37.272" v="299" actId="207"/>
          <ac:spMkLst>
            <pc:docMk/>
            <pc:sldMk cId="0" sldId="259"/>
            <ac:spMk id="48" creationId="{99778CFF-3270-9C43-0391-C118C1333D60}"/>
          </ac:spMkLst>
        </pc:spChg>
        <pc:spChg chg="add mod">
          <ac:chgData name="Meital Lubarski" userId="e5e314afa3165580" providerId="LiveId" clId="{386932A7-B986-4E12-B9DC-54D34F7B157D}" dt="2025-05-29T16:39:59.506" v="303" actId="207"/>
          <ac:spMkLst>
            <pc:docMk/>
            <pc:sldMk cId="0" sldId="259"/>
            <ac:spMk id="50" creationId="{DEAFE5F4-1AEA-A1A1-FB91-784E725FED2C}"/>
          </ac:spMkLst>
        </pc:spChg>
        <pc:spChg chg="add mod">
          <ac:chgData name="Meital Lubarski" userId="e5e314afa3165580" providerId="LiveId" clId="{386932A7-B986-4E12-B9DC-54D34F7B157D}" dt="2025-05-29T16:36:06.882" v="246" actId="1076"/>
          <ac:spMkLst>
            <pc:docMk/>
            <pc:sldMk cId="0" sldId="259"/>
            <ac:spMk id="51" creationId="{FD978E81-8110-7A3D-DE6F-73529BD4831F}"/>
          </ac:spMkLst>
        </pc:spChg>
        <pc:spChg chg="add mod">
          <ac:chgData name="Meital Lubarski" userId="e5e314afa3165580" providerId="LiveId" clId="{386932A7-B986-4E12-B9DC-54D34F7B157D}" dt="2025-05-29T16:37:08.526" v="253" actId="1076"/>
          <ac:spMkLst>
            <pc:docMk/>
            <pc:sldMk cId="0" sldId="259"/>
            <ac:spMk id="52" creationId="{5E9AF70B-F39E-9888-8DCA-00A65A5F6425}"/>
          </ac:spMkLst>
        </pc:spChg>
        <pc:spChg chg="add mod">
          <ac:chgData name="Meital Lubarski" userId="e5e314afa3165580" providerId="LiveId" clId="{386932A7-B986-4E12-B9DC-54D34F7B157D}" dt="2025-05-29T16:36:25.109" v="248"/>
          <ac:spMkLst>
            <pc:docMk/>
            <pc:sldMk cId="0" sldId="259"/>
            <ac:spMk id="53" creationId="{54DC2DC6-04F7-376F-3056-BC3BC9BB0934}"/>
          </ac:spMkLst>
        </pc:spChg>
        <pc:spChg chg="add mod">
          <ac:chgData name="Meital Lubarski" userId="e5e314afa3165580" providerId="LiveId" clId="{386932A7-B986-4E12-B9DC-54D34F7B157D}" dt="2025-05-29T16:36:58.438" v="251" actId="1076"/>
          <ac:spMkLst>
            <pc:docMk/>
            <pc:sldMk cId="0" sldId="259"/>
            <ac:spMk id="54" creationId="{690F6897-3DB4-A4C1-6251-E6DCEDF335CB}"/>
          </ac:spMkLst>
        </pc:spChg>
        <pc:spChg chg="add mod">
          <ac:chgData name="Meital Lubarski" userId="e5e314afa3165580" providerId="LiveId" clId="{386932A7-B986-4E12-B9DC-54D34F7B157D}" dt="2025-05-29T16:37:23.918" v="255" actId="1076"/>
          <ac:spMkLst>
            <pc:docMk/>
            <pc:sldMk cId="0" sldId="259"/>
            <ac:spMk id="55" creationId="{8C7F828F-DF10-A9A1-6249-1D8B2CA278ED}"/>
          </ac:spMkLst>
        </pc:spChg>
        <pc:spChg chg="add del mod">
          <ac:chgData name="Meital Lubarski" userId="e5e314afa3165580" providerId="LiveId" clId="{386932A7-B986-4E12-B9DC-54D34F7B157D}" dt="2025-05-29T17:00:53.693" v="323" actId="478"/>
          <ac:spMkLst>
            <pc:docMk/>
            <pc:sldMk cId="0" sldId="259"/>
            <ac:spMk id="56" creationId="{BD15BDD9-348A-8313-2269-F09994720AC3}"/>
          </ac:spMkLst>
        </pc:spChg>
        <pc:grpChg chg="del mod">
          <ac:chgData name="Meital Lubarski" userId="e5e314afa3165580" providerId="LiveId" clId="{386932A7-B986-4E12-B9DC-54D34F7B157D}" dt="2025-05-29T15:34:11.234" v="129" actId="478"/>
          <ac:grpSpMkLst>
            <pc:docMk/>
            <pc:sldMk cId="0" sldId="259"/>
            <ac:grpSpMk id="14" creationId="{00000000-0000-0000-0000-000000000000}"/>
          </ac:grpSpMkLst>
        </pc:grpChg>
        <pc:grpChg chg="add mod">
          <ac:chgData name="Meital Lubarski" userId="e5e314afa3165580" providerId="LiveId" clId="{386932A7-B986-4E12-B9DC-54D34F7B157D}" dt="2025-05-29T16:49:00.453" v="309" actId="1076"/>
          <ac:grpSpMkLst>
            <pc:docMk/>
            <pc:sldMk cId="0" sldId="259"/>
            <ac:grpSpMk id="26" creationId="{375B11DC-1DE3-2DB0-E571-62ABB4B80B1E}"/>
          </ac:grpSpMkLst>
        </pc:grpChg>
        <pc:grpChg chg="add mod">
          <ac:chgData name="Meital Lubarski" userId="e5e314afa3165580" providerId="LiveId" clId="{386932A7-B986-4E12-B9DC-54D34F7B157D}" dt="2025-05-29T16:28:21.510" v="193" actId="1076"/>
          <ac:grpSpMkLst>
            <pc:docMk/>
            <pc:sldMk cId="0" sldId="259"/>
            <ac:grpSpMk id="29" creationId="{972E1F43-A062-0994-ED7C-F3473AC1421F}"/>
          </ac:grpSpMkLst>
        </pc:grpChg>
        <pc:grpChg chg="add mod">
          <ac:chgData name="Meital Lubarski" userId="e5e314afa3165580" providerId="LiveId" clId="{386932A7-B986-4E12-B9DC-54D34F7B157D}" dt="2025-05-29T16:28:27.975" v="195" actId="1076"/>
          <ac:grpSpMkLst>
            <pc:docMk/>
            <pc:sldMk cId="0" sldId="259"/>
            <ac:grpSpMk id="32" creationId="{2EB30F03-F2F6-AFD2-2877-AB01CD46A318}"/>
          </ac:grpSpMkLst>
        </pc:grpChg>
        <pc:grpChg chg="add mod">
          <ac:chgData name="Meital Lubarski" userId="e5e314afa3165580" providerId="LiveId" clId="{386932A7-B986-4E12-B9DC-54D34F7B157D}" dt="2025-05-29T16:28:36.570" v="197" actId="1076"/>
          <ac:grpSpMkLst>
            <pc:docMk/>
            <pc:sldMk cId="0" sldId="259"/>
            <ac:grpSpMk id="35" creationId="{BD481E6D-A034-C3E7-58EB-6C97EFBE1E8A}"/>
          </ac:grpSpMkLst>
        </pc:grpChg>
        <pc:picChg chg="del mod">
          <ac:chgData name="Meital Lubarski" userId="e5e314afa3165580" providerId="LiveId" clId="{386932A7-B986-4E12-B9DC-54D34F7B157D}" dt="2025-05-29T15:23:38.948" v="92" actId="478"/>
          <ac:picMkLst>
            <pc:docMk/>
            <pc:sldMk cId="0" sldId="259"/>
            <ac:picMk id="19" creationId="{2C3BEE18-FFD7-BCFD-02A5-D39979512FCD}"/>
          </ac:picMkLst>
        </pc:picChg>
        <pc:picChg chg="add mod">
          <ac:chgData name="Meital Lubarski" userId="e5e314afa3165580" providerId="LiveId" clId="{386932A7-B986-4E12-B9DC-54D34F7B157D}" dt="2025-05-29T15:27:06.399" v="105" actId="14100"/>
          <ac:picMkLst>
            <pc:docMk/>
            <pc:sldMk cId="0" sldId="259"/>
            <ac:picMk id="21" creationId="{7115A73A-FEF4-ABDF-CFF3-49F28B937C6F}"/>
          </ac:picMkLst>
        </pc:picChg>
        <pc:picChg chg="add del mod">
          <ac:chgData name="Meital Lubarski" userId="e5e314afa3165580" providerId="LiveId" clId="{386932A7-B986-4E12-B9DC-54D34F7B157D}" dt="2025-05-29T16:27:54.314" v="189" actId="478"/>
          <ac:picMkLst>
            <pc:docMk/>
            <pc:sldMk cId="0" sldId="259"/>
            <ac:picMk id="23" creationId="{A4C683FF-0732-29AA-2DEF-E3AAFAE944CD}"/>
          </ac:picMkLst>
        </pc:picChg>
        <pc:picChg chg="add mod">
          <ac:chgData name="Meital Lubarski" userId="e5e314afa3165580" providerId="LiveId" clId="{386932A7-B986-4E12-B9DC-54D34F7B157D}" dt="2025-05-29T15:34:33.248" v="133" actId="1076"/>
          <ac:picMkLst>
            <pc:docMk/>
            <pc:sldMk cId="0" sldId="259"/>
            <ac:picMk id="25" creationId="{243DE7D2-AA3F-06D5-CA1E-A13B135D1675}"/>
          </ac:picMkLst>
        </pc:picChg>
        <pc:picChg chg="add del mod">
          <ac:chgData name="Meital Lubarski" userId="e5e314afa3165580" providerId="LiveId" clId="{386932A7-B986-4E12-B9DC-54D34F7B157D}" dt="2025-05-29T16:57:09.698" v="315" actId="478"/>
          <ac:picMkLst>
            <pc:docMk/>
            <pc:sldMk cId="0" sldId="259"/>
            <ac:picMk id="58" creationId="{30492BEA-3BC0-1759-E351-C62A9976E91B}"/>
          </ac:picMkLst>
        </pc:picChg>
        <pc:picChg chg="add mod">
          <ac:chgData name="Meital Lubarski" userId="e5e314afa3165580" providerId="LiveId" clId="{386932A7-B986-4E12-B9DC-54D34F7B157D}" dt="2025-05-29T16:57:31.594" v="322" actId="1076"/>
          <ac:picMkLst>
            <pc:docMk/>
            <pc:sldMk cId="0" sldId="259"/>
            <ac:picMk id="60" creationId="{53B7C416-5594-5E08-AA0F-D8E7ABE89B84}"/>
          </ac:picMkLst>
        </pc:picChg>
        <pc:picChg chg="add mod">
          <ac:chgData name="Meital Lubarski" userId="e5e314afa3165580" providerId="LiveId" clId="{386932A7-B986-4E12-B9DC-54D34F7B157D}" dt="2025-05-29T17:01:12.965" v="329" actId="1076"/>
          <ac:picMkLst>
            <pc:docMk/>
            <pc:sldMk cId="0" sldId="259"/>
            <ac:picMk id="62" creationId="{1DEEE515-FE12-A38A-ABBA-48FF92735A50}"/>
          </ac:picMkLst>
        </pc:picChg>
      </pc:sldChg>
      <pc:sldChg chg="addSp delSp modSp mod">
        <pc:chgData name="Meital Lubarski" userId="e5e314afa3165580" providerId="LiveId" clId="{386932A7-B986-4E12-B9DC-54D34F7B157D}" dt="2025-05-29T22:22:55.141" v="1189" actId="1076"/>
        <pc:sldMkLst>
          <pc:docMk/>
          <pc:sldMk cId="0" sldId="260"/>
        </pc:sldMkLst>
        <pc:spChg chg="mod">
          <ac:chgData name="Meital Lubarski" userId="e5e314afa3165580" providerId="LiveId" clId="{386932A7-B986-4E12-B9DC-54D34F7B157D}" dt="2025-05-29T16:16:57.589" v="167"/>
          <ac:spMkLst>
            <pc:docMk/>
            <pc:sldMk cId="0" sldId="260"/>
            <ac:spMk id="2" creationId="{00000000-0000-0000-0000-000000000000}"/>
          </ac:spMkLst>
        </pc:spChg>
        <pc:spChg chg="mod">
          <ac:chgData name="Meital Lubarski" userId="e5e314afa3165580" providerId="LiveId" clId="{386932A7-B986-4E12-B9DC-54D34F7B157D}" dt="2025-05-29T16:14:48.792" v="155" actId="14100"/>
          <ac:spMkLst>
            <pc:docMk/>
            <pc:sldMk cId="0" sldId="260"/>
            <ac:spMk id="3" creationId="{00000000-0000-0000-0000-000000000000}"/>
          </ac:spMkLst>
        </pc:spChg>
        <pc:spChg chg="mod">
          <ac:chgData name="Meital Lubarski" userId="e5e314afa3165580" providerId="LiveId" clId="{386932A7-B986-4E12-B9DC-54D34F7B157D}" dt="2025-05-29T16:25:45.997" v="188" actId="1076"/>
          <ac:spMkLst>
            <pc:docMk/>
            <pc:sldMk cId="0" sldId="260"/>
            <ac:spMk id="5" creationId="{00000000-0000-0000-0000-000000000000}"/>
          </ac:spMkLst>
        </pc:spChg>
        <pc:spChg chg="del mod">
          <ac:chgData name="Meital Lubarski" userId="e5e314afa3165580" providerId="LiveId" clId="{386932A7-B986-4E12-B9DC-54D34F7B157D}" dt="2025-05-29T16:15:21.757" v="161"/>
          <ac:spMkLst>
            <pc:docMk/>
            <pc:sldMk cId="0" sldId="260"/>
            <ac:spMk id="6" creationId="{00000000-0000-0000-0000-000000000000}"/>
          </ac:spMkLst>
        </pc:spChg>
        <pc:spChg chg="mod">
          <ac:chgData name="Meital Lubarski" userId="e5e314afa3165580" providerId="LiveId" clId="{386932A7-B986-4E12-B9DC-54D34F7B157D}" dt="2025-05-29T22:21:36.680" v="1188" actId="1076"/>
          <ac:spMkLst>
            <pc:docMk/>
            <pc:sldMk cId="0" sldId="260"/>
            <ac:spMk id="7" creationId="{00000000-0000-0000-0000-000000000000}"/>
          </ac:spMkLst>
        </pc:spChg>
        <pc:spChg chg="del mod">
          <ac:chgData name="Meital Lubarski" userId="e5e314afa3165580" providerId="LiveId" clId="{386932A7-B986-4E12-B9DC-54D34F7B157D}" dt="2025-05-29T16:15:21.758" v="163"/>
          <ac:spMkLst>
            <pc:docMk/>
            <pc:sldMk cId="0" sldId="260"/>
            <ac:spMk id="8" creationId="{00000000-0000-0000-0000-000000000000}"/>
          </ac:spMkLst>
        </pc:spChg>
        <pc:spChg chg="del">
          <ac:chgData name="Meital Lubarski" userId="e5e314afa3165580" providerId="LiveId" clId="{386932A7-B986-4E12-B9DC-54D34F7B157D}" dt="2025-05-29T16:15:31.079" v="165" actId="478"/>
          <ac:spMkLst>
            <pc:docMk/>
            <pc:sldMk cId="0" sldId="260"/>
            <ac:spMk id="9" creationId="{00000000-0000-0000-0000-000000000000}"/>
          </ac:spMkLst>
        </pc:spChg>
        <pc:spChg chg="del">
          <ac:chgData name="Meital Lubarski" userId="e5e314afa3165580" providerId="LiveId" clId="{386932A7-B986-4E12-B9DC-54D34F7B157D}" dt="2025-05-29T16:15:28.383" v="164" actId="478"/>
          <ac:spMkLst>
            <pc:docMk/>
            <pc:sldMk cId="0" sldId="260"/>
            <ac:spMk id="10" creationId="{00000000-0000-0000-0000-000000000000}"/>
          </ac:spMkLst>
        </pc:spChg>
        <pc:spChg chg="del">
          <ac:chgData name="Meital Lubarski" userId="e5e314afa3165580" providerId="LiveId" clId="{386932A7-B986-4E12-B9DC-54D34F7B157D}" dt="2025-05-29T19:15:42.262" v="724" actId="478"/>
          <ac:spMkLst>
            <pc:docMk/>
            <pc:sldMk cId="0" sldId="260"/>
            <ac:spMk id="14" creationId="{00000000-0000-0000-0000-000000000000}"/>
          </ac:spMkLst>
        </pc:spChg>
        <pc:spChg chg="del">
          <ac:chgData name="Meital Lubarski" userId="e5e314afa3165580" providerId="LiveId" clId="{386932A7-B986-4E12-B9DC-54D34F7B157D}" dt="2025-05-29T19:15:39.630" v="723" actId="478"/>
          <ac:spMkLst>
            <pc:docMk/>
            <pc:sldMk cId="0" sldId="260"/>
            <ac:spMk id="15" creationId="{00000000-0000-0000-0000-000000000000}"/>
          </ac:spMkLst>
        </pc:spChg>
        <pc:grpChg chg="del">
          <ac:chgData name="Meital Lubarski" userId="e5e314afa3165580" providerId="LiveId" clId="{386932A7-B986-4E12-B9DC-54D34F7B157D}" dt="2025-05-29T19:15:25.944" v="722" actId="478"/>
          <ac:grpSpMkLst>
            <pc:docMk/>
            <pc:sldMk cId="0" sldId="260"/>
            <ac:grpSpMk id="11" creationId="{00000000-0000-0000-0000-000000000000}"/>
          </ac:grpSpMkLst>
        </pc:grpChg>
        <pc:picChg chg="del mod">
          <ac:chgData name="Meital Lubarski" userId="e5e314afa3165580" providerId="LiveId" clId="{386932A7-B986-4E12-B9DC-54D34F7B157D}" dt="2025-05-29T15:24:07.506" v="93" actId="478"/>
          <ac:picMkLst>
            <pc:docMk/>
            <pc:sldMk cId="0" sldId="260"/>
            <ac:picMk id="16" creationId="{D527F1A3-C125-B980-3F90-379BAEC27249}"/>
          </ac:picMkLst>
        </pc:picChg>
        <pc:picChg chg="add mod">
          <ac:chgData name="Meital Lubarski" userId="e5e314afa3165580" providerId="LiveId" clId="{386932A7-B986-4E12-B9DC-54D34F7B157D}" dt="2025-05-29T16:15:02.209" v="157" actId="1076"/>
          <ac:picMkLst>
            <pc:docMk/>
            <pc:sldMk cId="0" sldId="260"/>
            <ac:picMk id="18" creationId="{050E6B79-A24A-A589-C217-50F9DC8C697E}"/>
          </ac:picMkLst>
        </pc:picChg>
        <pc:picChg chg="add del mod">
          <ac:chgData name="Meital Lubarski" userId="e5e314afa3165580" providerId="LiveId" clId="{386932A7-B986-4E12-B9DC-54D34F7B157D}" dt="2025-05-29T16:25:08.835" v="179" actId="478"/>
          <ac:picMkLst>
            <pc:docMk/>
            <pc:sldMk cId="0" sldId="260"/>
            <ac:picMk id="20" creationId="{7BA45A60-C4A5-E3B4-D87C-2AA423555AB8}"/>
          </ac:picMkLst>
        </pc:picChg>
        <pc:picChg chg="add mod">
          <ac:chgData name="Meital Lubarski" userId="e5e314afa3165580" providerId="LiveId" clId="{386932A7-B986-4E12-B9DC-54D34F7B157D}" dt="2025-05-29T16:25:27.258" v="184" actId="1076"/>
          <ac:picMkLst>
            <pc:docMk/>
            <pc:sldMk cId="0" sldId="260"/>
            <ac:picMk id="22" creationId="{EE28F034-0C64-726D-A0C4-A119BC747534}"/>
          </ac:picMkLst>
        </pc:picChg>
        <pc:picChg chg="add del mod">
          <ac:chgData name="Meital Lubarski" userId="e5e314afa3165580" providerId="LiveId" clId="{386932A7-B986-4E12-B9DC-54D34F7B157D}" dt="2025-05-29T22:20:23.814" v="1181" actId="478"/>
          <ac:picMkLst>
            <pc:docMk/>
            <pc:sldMk cId="0" sldId="260"/>
            <ac:picMk id="24" creationId="{4B4E942B-F81F-2FF3-491C-CFF1175EC887}"/>
          </ac:picMkLst>
        </pc:picChg>
        <pc:picChg chg="add mod">
          <ac:chgData name="Meital Lubarski" userId="e5e314afa3165580" providerId="LiveId" clId="{386932A7-B986-4E12-B9DC-54D34F7B157D}" dt="2025-05-29T22:22:55.141" v="1189" actId="1076"/>
          <ac:picMkLst>
            <pc:docMk/>
            <pc:sldMk cId="0" sldId="260"/>
            <ac:picMk id="26" creationId="{83E0A74F-2C5E-CF47-D0FC-B16AEFB235E7}"/>
          </ac:picMkLst>
        </pc:picChg>
      </pc:sldChg>
      <pc:sldChg chg="addSp delSp modSp mod modTransition">
        <pc:chgData name="Meital Lubarski" userId="e5e314afa3165580" providerId="LiveId" clId="{386932A7-B986-4E12-B9DC-54D34F7B157D}" dt="2025-05-29T22:59:34.517" v="1261" actId="171"/>
        <pc:sldMkLst>
          <pc:docMk/>
          <pc:sldMk cId="0" sldId="261"/>
        </pc:sldMkLst>
        <pc:spChg chg="mod ord">
          <ac:chgData name="Meital Lubarski" userId="e5e314afa3165580" providerId="LiveId" clId="{386932A7-B986-4E12-B9DC-54D34F7B157D}" dt="2025-05-29T20:50:26.482" v="893" actId="167"/>
          <ac:spMkLst>
            <pc:docMk/>
            <pc:sldMk cId="0" sldId="261"/>
            <ac:spMk id="2" creationId="{00000000-0000-0000-0000-000000000000}"/>
          </ac:spMkLst>
        </pc:spChg>
        <pc:spChg chg="del">
          <ac:chgData name="Meital Lubarski" userId="e5e314afa3165580" providerId="LiveId" clId="{386932A7-B986-4E12-B9DC-54D34F7B157D}" dt="2025-05-29T17:32:07.853" v="335" actId="478"/>
          <ac:spMkLst>
            <pc:docMk/>
            <pc:sldMk cId="0" sldId="261"/>
            <ac:spMk id="3" creationId="{00000000-0000-0000-0000-000000000000}"/>
          </ac:spMkLst>
        </pc:spChg>
        <pc:spChg chg="mod ord">
          <ac:chgData name="Meital Lubarski" userId="e5e314afa3165580" providerId="LiveId" clId="{386932A7-B986-4E12-B9DC-54D34F7B157D}" dt="2025-05-29T22:59:34.517" v="1261" actId="171"/>
          <ac:spMkLst>
            <pc:docMk/>
            <pc:sldMk cId="0" sldId="261"/>
            <ac:spMk id="4" creationId="{00000000-0000-0000-0000-000000000000}"/>
          </ac:spMkLst>
        </pc:spChg>
        <pc:spChg chg="mod ord">
          <ac:chgData name="Meital Lubarski" userId="e5e314afa3165580" providerId="LiveId" clId="{386932A7-B986-4E12-B9DC-54D34F7B157D}" dt="2025-05-29T19:20:18.132" v="768" actId="1076"/>
          <ac:spMkLst>
            <pc:docMk/>
            <pc:sldMk cId="0" sldId="261"/>
            <ac:spMk id="5" creationId="{00000000-0000-0000-0000-000000000000}"/>
          </ac:spMkLst>
        </pc:spChg>
        <pc:spChg chg="mod">
          <ac:chgData name="Meital Lubarski" userId="e5e314afa3165580" providerId="LiveId" clId="{386932A7-B986-4E12-B9DC-54D34F7B157D}" dt="2025-05-29T17:54:59.592" v="420" actId="1076"/>
          <ac:spMkLst>
            <pc:docMk/>
            <pc:sldMk cId="0" sldId="261"/>
            <ac:spMk id="7" creationId="{00000000-0000-0000-0000-000000000000}"/>
          </ac:spMkLst>
        </pc:spChg>
        <pc:spChg chg="del">
          <ac:chgData name="Meital Lubarski" userId="e5e314afa3165580" providerId="LiveId" clId="{386932A7-B986-4E12-B9DC-54D34F7B157D}" dt="2025-05-29T17:36:01.561" v="370" actId="478"/>
          <ac:spMkLst>
            <pc:docMk/>
            <pc:sldMk cId="0" sldId="261"/>
            <ac:spMk id="14" creationId="{00000000-0000-0000-0000-000000000000}"/>
          </ac:spMkLst>
        </pc:spChg>
        <pc:spChg chg="del">
          <ac:chgData name="Meital Lubarski" userId="e5e314afa3165580" providerId="LiveId" clId="{386932A7-B986-4E12-B9DC-54D34F7B157D}" dt="2025-05-29T17:36:32.118" v="393" actId="478"/>
          <ac:spMkLst>
            <pc:docMk/>
            <pc:sldMk cId="0" sldId="261"/>
            <ac:spMk id="15" creationId="{00000000-0000-0000-0000-000000000000}"/>
          </ac:spMkLst>
        </pc:spChg>
        <pc:spChg chg="del">
          <ac:chgData name="Meital Lubarski" userId="e5e314afa3165580" providerId="LiveId" clId="{386932A7-B986-4E12-B9DC-54D34F7B157D}" dt="2025-05-29T17:36:36.182" v="394" actId="478"/>
          <ac:spMkLst>
            <pc:docMk/>
            <pc:sldMk cId="0" sldId="261"/>
            <ac:spMk id="22" creationId="{00000000-0000-0000-0000-000000000000}"/>
          </ac:spMkLst>
        </pc:spChg>
        <pc:spChg chg="del">
          <ac:chgData name="Meital Lubarski" userId="e5e314afa3165580" providerId="LiveId" clId="{386932A7-B986-4E12-B9DC-54D34F7B157D}" dt="2025-05-29T17:36:28.214" v="382" actId="478"/>
          <ac:spMkLst>
            <pc:docMk/>
            <pc:sldMk cId="0" sldId="261"/>
            <ac:spMk id="23" creationId="{00000000-0000-0000-0000-000000000000}"/>
          </ac:spMkLst>
        </pc:spChg>
        <pc:spChg chg="del">
          <ac:chgData name="Meital Lubarski" userId="e5e314afa3165580" providerId="LiveId" clId="{386932A7-B986-4E12-B9DC-54D34F7B157D}" dt="2025-05-29T17:33:45.774" v="347" actId="478"/>
          <ac:spMkLst>
            <pc:docMk/>
            <pc:sldMk cId="0" sldId="261"/>
            <ac:spMk id="24" creationId="{00000000-0000-0000-0000-000000000000}"/>
          </ac:spMkLst>
        </pc:spChg>
        <pc:spChg chg="ord">
          <ac:chgData name="Meital Lubarski" userId="e5e314afa3165580" providerId="LiveId" clId="{386932A7-B986-4E12-B9DC-54D34F7B157D}" dt="2025-05-29T22:59:15.771" v="1258" actId="166"/>
          <ac:spMkLst>
            <pc:docMk/>
            <pc:sldMk cId="0" sldId="261"/>
            <ac:spMk id="25" creationId="{00000000-0000-0000-0000-000000000000}"/>
          </ac:spMkLst>
        </pc:spChg>
        <pc:spChg chg="mod">
          <ac:chgData name="Meital Lubarski" userId="e5e314afa3165580" providerId="LiveId" clId="{386932A7-B986-4E12-B9DC-54D34F7B157D}" dt="2025-05-29T17:56:28.518" v="436" actId="14100"/>
          <ac:spMkLst>
            <pc:docMk/>
            <pc:sldMk cId="0" sldId="261"/>
            <ac:spMk id="26" creationId="{00000000-0000-0000-0000-000000000000}"/>
          </ac:spMkLst>
        </pc:spChg>
        <pc:spChg chg="del mod">
          <ac:chgData name="Meital Lubarski" userId="e5e314afa3165580" providerId="LiveId" clId="{386932A7-B986-4E12-B9DC-54D34F7B157D}" dt="2025-05-29T17:32:07.854" v="337"/>
          <ac:spMkLst>
            <pc:docMk/>
            <pc:sldMk cId="0" sldId="261"/>
            <ac:spMk id="27" creationId="{00000000-0000-0000-0000-000000000000}"/>
          </ac:spMkLst>
        </pc:spChg>
        <pc:spChg chg="del mod">
          <ac:chgData name="Meital Lubarski" userId="e5e314afa3165580" providerId="LiveId" clId="{386932A7-B986-4E12-B9DC-54D34F7B157D}" dt="2025-05-29T17:36:01.562" v="372"/>
          <ac:spMkLst>
            <pc:docMk/>
            <pc:sldMk cId="0" sldId="261"/>
            <ac:spMk id="28" creationId="{00000000-0000-0000-0000-000000000000}"/>
          </ac:spMkLst>
        </pc:spChg>
        <pc:spChg chg="del mod">
          <ac:chgData name="Meital Lubarski" userId="e5e314afa3165580" providerId="LiveId" clId="{386932A7-B986-4E12-B9DC-54D34F7B157D}" dt="2025-05-29T17:36:01.563" v="374"/>
          <ac:spMkLst>
            <pc:docMk/>
            <pc:sldMk cId="0" sldId="261"/>
            <ac:spMk id="29" creationId="{00000000-0000-0000-0000-000000000000}"/>
          </ac:spMkLst>
        </pc:spChg>
        <pc:spChg chg="del mod">
          <ac:chgData name="Meital Lubarski" userId="e5e314afa3165580" providerId="LiveId" clId="{386932A7-B986-4E12-B9DC-54D34F7B157D}" dt="2025-05-29T17:36:28.215" v="384"/>
          <ac:spMkLst>
            <pc:docMk/>
            <pc:sldMk cId="0" sldId="261"/>
            <ac:spMk id="30" creationId="{00000000-0000-0000-0000-000000000000}"/>
          </ac:spMkLst>
        </pc:spChg>
        <pc:spChg chg="del mod">
          <ac:chgData name="Meital Lubarski" userId="e5e314afa3165580" providerId="LiveId" clId="{386932A7-B986-4E12-B9DC-54D34F7B157D}" dt="2025-05-29T17:36:28.217" v="390"/>
          <ac:spMkLst>
            <pc:docMk/>
            <pc:sldMk cId="0" sldId="261"/>
            <ac:spMk id="31" creationId="{00000000-0000-0000-0000-000000000000}"/>
          </ac:spMkLst>
        </pc:spChg>
        <pc:spChg chg="del mod">
          <ac:chgData name="Meital Lubarski" userId="e5e314afa3165580" providerId="LiveId" clId="{386932A7-B986-4E12-B9DC-54D34F7B157D}" dt="2025-05-29T17:36:01.564" v="376"/>
          <ac:spMkLst>
            <pc:docMk/>
            <pc:sldMk cId="0" sldId="261"/>
            <ac:spMk id="32" creationId="{00000000-0000-0000-0000-000000000000}"/>
          </ac:spMkLst>
        </pc:spChg>
        <pc:spChg chg="del mod">
          <ac:chgData name="Meital Lubarski" userId="e5e314afa3165580" providerId="LiveId" clId="{386932A7-B986-4E12-B9DC-54D34F7B157D}" dt="2025-05-29T17:36:28.216" v="386"/>
          <ac:spMkLst>
            <pc:docMk/>
            <pc:sldMk cId="0" sldId="261"/>
            <ac:spMk id="33" creationId="{00000000-0000-0000-0000-000000000000}"/>
          </ac:spMkLst>
        </pc:spChg>
        <pc:spChg chg="del mod">
          <ac:chgData name="Meital Lubarski" userId="e5e314afa3165580" providerId="LiveId" clId="{386932A7-B986-4E12-B9DC-54D34F7B157D}" dt="2025-05-29T17:36:28.217" v="388"/>
          <ac:spMkLst>
            <pc:docMk/>
            <pc:sldMk cId="0" sldId="261"/>
            <ac:spMk id="34" creationId="{00000000-0000-0000-0000-000000000000}"/>
          </ac:spMkLst>
        </pc:spChg>
        <pc:spChg chg="del mod">
          <ac:chgData name="Meital Lubarski" userId="e5e314afa3165580" providerId="LiveId" clId="{386932A7-B986-4E12-B9DC-54D34F7B157D}" dt="2025-05-29T17:36:28.218" v="392"/>
          <ac:spMkLst>
            <pc:docMk/>
            <pc:sldMk cId="0" sldId="261"/>
            <ac:spMk id="35" creationId="{00000000-0000-0000-0000-000000000000}"/>
          </ac:spMkLst>
        </pc:spChg>
        <pc:spChg chg="del">
          <ac:chgData name="Meital Lubarski" userId="e5e314afa3165580" providerId="LiveId" clId="{386932A7-B986-4E12-B9DC-54D34F7B157D}" dt="2025-05-29T17:33:50.387" v="349" actId="478"/>
          <ac:spMkLst>
            <pc:docMk/>
            <pc:sldMk cId="0" sldId="261"/>
            <ac:spMk id="36" creationId="{00000000-0000-0000-0000-000000000000}"/>
          </ac:spMkLst>
        </pc:spChg>
        <pc:spChg chg="del">
          <ac:chgData name="Meital Lubarski" userId="e5e314afa3165580" providerId="LiveId" clId="{386932A7-B986-4E12-B9DC-54D34F7B157D}" dt="2025-05-29T17:33:43.875" v="346" actId="478"/>
          <ac:spMkLst>
            <pc:docMk/>
            <pc:sldMk cId="0" sldId="261"/>
            <ac:spMk id="37" creationId="{00000000-0000-0000-0000-000000000000}"/>
          </ac:spMkLst>
        </pc:spChg>
        <pc:spChg chg="del">
          <ac:chgData name="Meital Lubarski" userId="e5e314afa3165580" providerId="LiveId" clId="{386932A7-B986-4E12-B9DC-54D34F7B157D}" dt="2025-05-29T17:33:47.922" v="348" actId="478"/>
          <ac:spMkLst>
            <pc:docMk/>
            <pc:sldMk cId="0" sldId="261"/>
            <ac:spMk id="38" creationId="{00000000-0000-0000-0000-000000000000}"/>
          </ac:spMkLst>
        </pc:spChg>
        <pc:spChg chg="add mod">
          <ac:chgData name="Meital Lubarski" userId="e5e314afa3165580" providerId="LiveId" clId="{386932A7-B986-4E12-B9DC-54D34F7B157D}" dt="2025-05-29T17:57:10.105" v="439"/>
          <ac:spMkLst>
            <pc:docMk/>
            <pc:sldMk cId="0" sldId="261"/>
            <ac:spMk id="41" creationId="{8A0A1445-4F96-D37D-45F1-801D2AEE9149}"/>
          </ac:spMkLst>
        </pc:spChg>
        <pc:spChg chg="add mod">
          <ac:chgData name="Meital Lubarski" userId="e5e314afa3165580" providerId="LiveId" clId="{386932A7-B986-4E12-B9DC-54D34F7B157D}" dt="2025-05-29T17:57:39.465" v="444" actId="14100"/>
          <ac:spMkLst>
            <pc:docMk/>
            <pc:sldMk cId="0" sldId="261"/>
            <ac:spMk id="42" creationId="{44D259AF-7402-57A9-0F9A-D864A16550F4}"/>
          </ac:spMkLst>
        </pc:spChg>
        <pc:spChg chg="add mod ord">
          <ac:chgData name="Meital Lubarski" userId="e5e314afa3165580" providerId="LiveId" clId="{386932A7-B986-4E12-B9DC-54D34F7B157D}" dt="2025-05-29T22:58:53.193" v="1252" actId="166"/>
          <ac:spMkLst>
            <pc:docMk/>
            <pc:sldMk cId="0" sldId="261"/>
            <ac:spMk id="43" creationId="{F0E1F0FE-9EB4-B09F-AE9A-CE2109A0D1AC}"/>
          </ac:spMkLst>
        </pc:spChg>
        <pc:grpChg chg="mod ord">
          <ac:chgData name="Meital Lubarski" userId="e5e314afa3165580" providerId="LiveId" clId="{386932A7-B986-4E12-B9DC-54D34F7B157D}" dt="2025-05-29T22:59:23.976" v="1259" actId="166"/>
          <ac:grpSpMkLst>
            <pc:docMk/>
            <pc:sldMk cId="0" sldId="261"/>
            <ac:grpSpMk id="6" creationId="{00000000-0000-0000-0000-000000000000}"/>
          </ac:grpSpMkLst>
        </pc:grpChg>
        <pc:grpChg chg="del">
          <ac:chgData name="Meital Lubarski" userId="e5e314afa3165580" providerId="LiveId" clId="{386932A7-B986-4E12-B9DC-54D34F7B157D}" dt="2025-05-29T17:33:33.911" v="343" actId="478"/>
          <ac:grpSpMkLst>
            <pc:docMk/>
            <pc:sldMk cId="0" sldId="261"/>
            <ac:grpSpMk id="8" creationId="{00000000-0000-0000-0000-000000000000}"/>
          </ac:grpSpMkLst>
        </pc:grpChg>
        <pc:grpChg chg="del">
          <ac:chgData name="Meital Lubarski" userId="e5e314afa3165580" providerId="LiveId" clId="{386932A7-B986-4E12-B9DC-54D34F7B157D}" dt="2025-05-29T17:33:31.275" v="342" actId="478"/>
          <ac:grpSpMkLst>
            <pc:docMk/>
            <pc:sldMk cId="0" sldId="261"/>
            <ac:grpSpMk id="11" creationId="{00000000-0000-0000-0000-000000000000}"/>
          </ac:grpSpMkLst>
        </pc:grpChg>
        <pc:grpChg chg="del">
          <ac:chgData name="Meital Lubarski" userId="e5e314afa3165580" providerId="LiveId" clId="{386932A7-B986-4E12-B9DC-54D34F7B157D}" dt="2025-05-29T17:33:38.593" v="345" actId="478"/>
          <ac:grpSpMkLst>
            <pc:docMk/>
            <pc:sldMk cId="0" sldId="261"/>
            <ac:grpSpMk id="16" creationId="{00000000-0000-0000-0000-000000000000}"/>
          </ac:grpSpMkLst>
        </pc:grpChg>
        <pc:grpChg chg="del">
          <ac:chgData name="Meital Lubarski" userId="e5e314afa3165580" providerId="LiveId" clId="{386932A7-B986-4E12-B9DC-54D34F7B157D}" dt="2025-05-29T17:33:36.506" v="344" actId="478"/>
          <ac:grpSpMkLst>
            <pc:docMk/>
            <pc:sldMk cId="0" sldId="261"/>
            <ac:grpSpMk id="19" creationId="{00000000-0000-0000-0000-000000000000}"/>
          </ac:grpSpMkLst>
        </pc:grpChg>
        <pc:picChg chg="add del mod ord">
          <ac:chgData name="Meital Lubarski" userId="e5e314afa3165580" providerId="LiveId" clId="{386932A7-B986-4E12-B9DC-54D34F7B157D}" dt="2025-05-29T22:56:52.242" v="1242" actId="478"/>
          <ac:picMkLst>
            <pc:docMk/>
            <pc:sldMk cId="0" sldId="261"/>
            <ac:picMk id="40" creationId="{FE0F892E-F69F-7239-D5C4-2AD325E3AD4A}"/>
          </ac:picMkLst>
        </pc:picChg>
        <pc:picChg chg="add del mod">
          <ac:chgData name="Meital Lubarski" userId="e5e314afa3165580" providerId="LiveId" clId="{386932A7-B986-4E12-B9DC-54D34F7B157D}" dt="2025-05-29T22:58:29.263" v="1247" actId="478"/>
          <ac:picMkLst>
            <pc:docMk/>
            <pc:sldMk cId="0" sldId="261"/>
            <ac:picMk id="45" creationId="{983CB6B2-8E05-A683-A7CE-57DDD5EFD28C}"/>
          </ac:picMkLst>
        </pc:picChg>
        <pc:picChg chg="add mod">
          <ac:chgData name="Meital Lubarski" userId="e5e314afa3165580" providerId="LiveId" clId="{386932A7-B986-4E12-B9DC-54D34F7B157D}" dt="2025-05-29T22:59:11.238" v="1257" actId="1076"/>
          <ac:picMkLst>
            <pc:docMk/>
            <pc:sldMk cId="0" sldId="261"/>
            <ac:picMk id="47" creationId="{D3BE32F0-0C82-E563-97FC-8346D5C86A3D}"/>
          </ac:picMkLst>
        </pc:picChg>
      </pc:sldChg>
      <pc:sldChg chg="addSp delSp modSp del mod">
        <pc:chgData name="Meital Lubarski" userId="e5e314afa3165580" providerId="LiveId" clId="{386932A7-B986-4E12-B9DC-54D34F7B157D}" dt="2025-05-29T19:08:24.950" v="685" actId="47"/>
        <pc:sldMkLst>
          <pc:docMk/>
          <pc:sldMk cId="0" sldId="262"/>
        </pc:sldMkLst>
        <pc:spChg chg="mod">
          <ac:chgData name="Meital Lubarski" userId="e5e314afa3165580" providerId="LiveId" clId="{386932A7-B986-4E12-B9DC-54D34F7B157D}" dt="2025-05-29T18:37:11.055" v="590" actId="1076"/>
          <ac:spMkLst>
            <pc:docMk/>
            <pc:sldMk cId="0" sldId="262"/>
            <ac:spMk id="2" creationId="{00000000-0000-0000-0000-000000000000}"/>
          </ac:spMkLst>
        </pc:spChg>
        <pc:spChg chg="del">
          <ac:chgData name="Meital Lubarski" userId="e5e314afa3165580" providerId="LiveId" clId="{386932A7-B986-4E12-B9DC-54D34F7B157D}" dt="2025-05-29T18:37:22.010" v="591" actId="478"/>
          <ac:spMkLst>
            <pc:docMk/>
            <pc:sldMk cId="0" sldId="262"/>
            <ac:spMk id="3" creationId="{00000000-0000-0000-0000-000000000000}"/>
          </ac:spMkLst>
        </pc:spChg>
        <pc:spChg chg="del mod">
          <ac:chgData name="Meital Lubarski" userId="e5e314afa3165580" providerId="LiveId" clId="{386932A7-B986-4E12-B9DC-54D34F7B157D}" dt="2025-05-29T18:38:07.207" v="597" actId="478"/>
          <ac:spMkLst>
            <pc:docMk/>
            <pc:sldMk cId="0" sldId="262"/>
            <ac:spMk id="4" creationId="{00000000-0000-0000-0000-000000000000}"/>
          </ac:spMkLst>
        </pc:spChg>
        <pc:spChg chg="mod">
          <ac:chgData name="Meital Lubarski" userId="e5e314afa3165580" providerId="LiveId" clId="{386932A7-B986-4E12-B9DC-54D34F7B157D}" dt="2025-05-29T18:19:12.610" v="579" actId="1076"/>
          <ac:spMkLst>
            <pc:docMk/>
            <pc:sldMk cId="0" sldId="262"/>
            <ac:spMk id="5" creationId="{00000000-0000-0000-0000-000000000000}"/>
          </ac:spMkLst>
        </pc:spChg>
        <pc:spChg chg="del">
          <ac:chgData name="Meital Lubarski" userId="e5e314afa3165580" providerId="LiveId" clId="{386932A7-B986-4E12-B9DC-54D34F7B157D}" dt="2025-05-29T18:18:04.588" v="565" actId="478"/>
          <ac:spMkLst>
            <pc:docMk/>
            <pc:sldMk cId="0" sldId="262"/>
            <ac:spMk id="6" creationId="{00000000-0000-0000-0000-000000000000}"/>
          </ac:spMkLst>
        </pc:spChg>
        <pc:spChg chg="mod">
          <ac:chgData name="Meital Lubarski" userId="e5e314afa3165580" providerId="LiveId" clId="{386932A7-B986-4E12-B9DC-54D34F7B157D}" dt="2025-05-29T18:36:40.695" v="584" actId="1076"/>
          <ac:spMkLst>
            <pc:docMk/>
            <pc:sldMk cId="0" sldId="262"/>
            <ac:spMk id="10" creationId="{00000000-0000-0000-0000-000000000000}"/>
          </ac:spMkLst>
        </pc:spChg>
        <pc:spChg chg="mod">
          <ac:chgData name="Meital Lubarski" userId="e5e314afa3165580" providerId="LiveId" clId="{386932A7-B986-4E12-B9DC-54D34F7B157D}" dt="2025-05-29T18:17:09.209" v="554" actId="255"/>
          <ac:spMkLst>
            <pc:docMk/>
            <pc:sldMk cId="0" sldId="262"/>
            <ac:spMk id="11" creationId="{00000000-0000-0000-0000-000000000000}"/>
          </ac:spMkLst>
        </pc:spChg>
        <pc:spChg chg="del mod">
          <ac:chgData name="Meital Lubarski" userId="e5e314afa3165580" providerId="LiveId" clId="{386932A7-B986-4E12-B9DC-54D34F7B157D}" dt="2025-05-29T18:17:48.518" v="561" actId="478"/>
          <ac:spMkLst>
            <pc:docMk/>
            <pc:sldMk cId="0" sldId="262"/>
            <ac:spMk id="12" creationId="{00000000-0000-0000-0000-000000000000}"/>
          </ac:spMkLst>
        </pc:spChg>
        <pc:spChg chg="del mod">
          <ac:chgData name="Meital Lubarski" userId="e5e314afa3165580" providerId="LiveId" clId="{386932A7-B986-4E12-B9DC-54D34F7B157D}" dt="2025-05-29T18:18:59.168" v="578" actId="478"/>
          <ac:spMkLst>
            <pc:docMk/>
            <pc:sldMk cId="0" sldId="262"/>
            <ac:spMk id="15" creationId="{00000000-0000-0000-0000-000000000000}"/>
          </ac:spMkLst>
        </pc:spChg>
        <pc:spChg chg="mod">
          <ac:chgData name="Meital Lubarski" userId="e5e314afa3165580" providerId="LiveId" clId="{386932A7-B986-4E12-B9DC-54D34F7B157D}" dt="2025-05-29T18:18:51.761" v="576" actId="6549"/>
          <ac:spMkLst>
            <pc:docMk/>
            <pc:sldMk cId="0" sldId="262"/>
            <ac:spMk id="18" creationId="{00000000-0000-0000-0000-000000000000}"/>
          </ac:spMkLst>
        </pc:spChg>
        <pc:spChg chg="mod">
          <ac:chgData name="Meital Lubarski" userId="e5e314afa3165580" providerId="LiveId" clId="{386932A7-B986-4E12-B9DC-54D34F7B157D}" dt="2025-05-29T18:13:33.102" v="474" actId="1076"/>
          <ac:spMkLst>
            <pc:docMk/>
            <pc:sldMk cId="0" sldId="262"/>
            <ac:spMk id="24" creationId="{00000000-0000-0000-0000-000000000000}"/>
          </ac:spMkLst>
        </pc:spChg>
        <pc:spChg chg="del">
          <ac:chgData name="Meital Lubarski" userId="e5e314afa3165580" providerId="LiveId" clId="{386932A7-B986-4E12-B9DC-54D34F7B157D}" dt="2025-05-29T18:12:49.511" v="462" actId="478"/>
          <ac:spMkLst>
            <pc:docMk/>
            <pc:sldMk cId="0" sldId="262"/>
            <ac:spMk id="25" creationId="{00000000-0000-0000-0000-000000000000}"/>
          </ac:spMkLst>
        </pc:spChg>
        <pc:spChg chg="mod">
          <ac:chgData name="Meital Lubarski" userId="e5e314afa3165580" providerId="LiveId" clId="{386932A7-B986-4E12-B9DC-54D34F7B157D}" dt="2025-05-29T18:13:50.087" v="476" actId="1076"/>
          <ac:spMkLst>
            <pc:docMk/>
            <pc:sldMk cId="0" sldId="262"/>
            <ac:spMk id="27" creationId="{00000000-0000-0000-0000-000000000000}"/>
          </ac:spMkLst>
        </pc:spChg>
        <pc:spChg chg="mod">
          <ac:chgData name="Meital Lubarski" userId="e5e314afa3165580" providerId="LiveId" clId="{386932A7-B986-4E12-B9DC-54D34F7B157D}" dt="2025-05-29T18:15:27.999" v="532" actId="255"/>
          <ac:spMkLst>
            <pc:docMk/>
            <pc:sldMk cId="0" sldId="262"/>
            <ac:spMk id="29" creationId="{00000000-0000-0000-0000-000000000000}"/>
          </ac:spMkLst>
        </pc:spChg>
        <pc:spChg chg="mod">
          <ac:chgData name="Meital Lubarski" userId="e5e314afa3165580" providerId="LiveId" clId="{386932A7-B986-4E12-B9DC-54D34F7B157D}" dt="2025-05-29T18:15:55.872" v="535" actId="255"/>
          <ac:spMkLst>
            <pc:docMk/>
            <pc:sldMk cId="0" sldId="262"/>
            <ac:spMk id="30" creationId="{00000000-0000-0000-0000-000000000000}"/>
          </ac:spMkLst>
        </pc:spChg>
        <pc:spChg chg="del mod">
          <ac:chgData name="Meital Lubarski" userId="e5e314afa3165580" providerId="LiveId" clId="{386932A7-B986-4E12-B9DC-54D34F7B157D}" dt="2025-05-29T18:13:08.893" v="468"/>
          <ac:spMkLst>
            <pc:docMk/>
            <pc:sldMk cId="0" sldId="262"/>
            <ac:spMk id="31" creationId="{00000000-0000-0000-0000-000000000000}"/>
          </ac:spMkLst>
        </pc:spChg>
        <pc:spChg chg="del mod">
          <ac:chgData name="Meital Lubarski" userId="e5e314afa3165580" providerId="LiveId" clId="{386932A7-B986-4E12-B9DC-54D34F7B157D}" dt="2025-05-29T18:18:04.590" v="567"/>
          <ac:spMkLst>
            <pc:docMk/>
            <pc:sldMk cId="0" sldId="262"/>
            <ac:spMk id="32" creationId="{00000000-0000-0000-0000-000000000000}"/>
          </ac:spMkLst>
        </pc:spChg>
        <pc:spChg chg="mod">
          <ac:chgData name="Meital Lubarski" userId="e5e314afa3165580" providerId="LiveId" clId="{386932A7-B986-4E12-B9DC-54D34F7B157D}" dt="2025-05-29T18:15:47.582" v="534" actId="255"/>
          <ac:spMkLst>
            <pc:docMk/>
            <pc:sldMk cId="0" sldId="262"/>
            <ac:spMk id="33" creationId="{00000000-0000-0000-0000-000000000000}"/>
          </ac:spMkLst>
        </pc:spChg>
        <pc:spChg chg="del">
          <ac:chgData name="Meital Lubarski" userId="e5e314afa3165580" providerId="LiveId" clId="{386932A7-B986-4E12-B9DC-54D34F7B157D}" dt="2025-05-29T18:13:08.892" v="466" actId="478"/>
          <ac:spMkLst>
            <pc:docMk/>
            <pc:sldMk cId="0" sldId="262"/>
            <ac:spMk id="36" creationId="{00000000-0000-0000-0000-000000000000}"/>
          </ac:spMkLst>
        </pc:spChg>
        <pc:spChg chg="add mod">
          <ac:chgData name="Meital Lubarski" userId="e5e314afa3165580" providerId="LiveId" clId="{386932A7-B986-4E12-B9DC-54D34F7B157D}" dt="2025-05-29T18:39:24.188" v="607" actId="1076"/>
          <ac:spMkLst>
            <pc:docMk/>
            <pc:sldMk cId="0" sldId="262"/>
            <ac:spMk id="37" creationId="{1B2441AE-F051-02D8-CD83-1D8E4E83E598}"/>
          </ac:spMkLst>
        </pc:spChg>
        <pc:grpChg chg="mod">
          <ac:chgData name="Meital Lubarski" userId="e5e314afa3165580" providerId="LiveId" clId="{386932A7-B986-4E12-B9DC-54D34F7B157D}" dt="2025-05-29T18:39:29.614" v="608" actId="1076"/>
          <ac:grpSpMkLst>
            <pc:docMk/>
            <pc:sldMk cId="0" sldId="262"/>
            <ac:grpSpMk id="7" creationId="{00000000-0000-0000-0000-000000000000}"/>
          </ac:grpSpMkLst>
        </pc:grpChg>
        <pc:grpChg chg="mod">
          <ac:chgData name="Meital Lubarski" userId="e5e314afa3165580" providerId="LiveId" clId="{386932A7-B986-4E12-B9DC-54D34F7B157D}" dt="2025-05-29T18:38:12.112" v="599" actId="1076"/>
          <ac:grpSpMkLst>
            <pc:docMk/>
            <pc:sldMk cId="0" sldId="262"/>
            <ac:grpSpMk id="9" creationId="{00000000-0000-0000-0000-000000000000}"/>
          </ac:grpSpMkLst>
        </pc:grpChg>
        <pc:grpChg chg="del">
          <ac:chgData name="Meital Lubarski" userId="e5e314afa3165580" providerId="LiveId" clId="{386932A7-B986-4E12-B9DC-54D34F7B157D}" dt="2025-05-29T18:18:59.168" v="578" actId="478"/>
          <ac:grpSpMkLst>
            <pc:docMk/>
            <pc:sldMk cId="0" sldId="262"/>
            <ac:grpSpMk id="14" creationId="{00000000-0000-0000-0000-000000000000}"/>
          </ac:grpSpMkLst>
        </pc:grpChg>
        <pc:grpChg chg="mod">
          <ac:chgData name="Meital Lubarski" userId="e5e314afa3165580" providerId="LiveId" clId="{386932A7-B986-4E12-B9DC-54D34F7B157D}" dt="2025-05-29T18:13:39.602" v="475" actId="14100"/>
          <ac:grpSpMkLst>
            <pc:docMk/>
            <pc:sldMk cId="0" sldId="262"/>
            <ac:grpSpMk id="19" creationId="{00000000-0000-0000-0000-000000000000}"/>
          </ac:grpSpMkLst>
        </pc:grpChg>
      </pc:sldChg>
      <pc:sldChg chg="addSp modSp del mod">
        <pc:chgData name="Meital Lubarski" userId="e5e314afa3165580" providerId="LiveId" clId="{386932A7-B986-4E12-B9DC-54D34F7B157D}" dt="2025-05-30T02:43:25.791" v="1403" actId="47"/>
        <pc:sldMkLst>
          <pc:docMk/>
          <pc:sldMk cId="4078332949" sldId="263"/>
        </pc:sldMkLst>
        <pc:spChg chg="add mod">
          <ac:chgData name="Meital Lubarski" userId="e5e314afa3165580" providerId="LiveId" clId="{386932A7-B986-4E12-B9DC-54D34F7B157D}" dt="2025-05-29T17:33:24.964" v="341" actId="1076"/>
          <ac:spMkLst>
            <pc:docMk/>
            <pc:sldMk cId="4078332949" sldId="263"/>
            <ac:spMk id="5" creationId="{91143DCF-B365-794D-4E3A-88651EFD7BEF}"/>
          </ac:spMkLst>
        </pc:spChg>
        <pc:spChg chg="add mod">
          <ac:chgData name="Meital Lubarski" userId="e5e314afa3165580" providerId="LiveId" clId="{386932A7-B986-4E12-B9DC-54D34F7B157D}" dt="2025-05-29T18:54:11.836" v="628" actId="1076"/>
          <ac:spMkLst>
            <pc:docMk/>
            <pc:sldMk cId="4078332949" sldId="263"/>
            <ac:spMk id="6" creationId="{28F34DBE-32CC-CD75-1842-8C3F55AC0467}"/>
          </ac:spMkLst>
        </pc:spChg>
        <pc:spChg chg="add mod">
          <ac:chgData name="Meital Lubarski" userId="e5e314afa3165580" providerId="LiveId" clId="{386932A7-B986-4E12-B9DC-54D34F7B157D}" dt="2025-05-29T19:01:03.098" v="657" actId="207"/>
          <ac:spMkLst>
            <pc:docMk/>
            <pc:sldMk cId="4078332949" sldId="263"/>
            <ac:spMk id="7" creationId="{23620979-4785-855E-9A8F-1687AA380372}"/>
          </ac:spMkLst>
        </pc:spChg>
        <pc:picChg chg="add mod">
          <ac:chgData name="Meital Lubarski" userId="e5e314afa3165580" providerId="LiveId" clId="{386932A7-B986-4E12-B9DC-54D34F7B157D}" dt="2025-05-29T15:23:32.383" v="91" actId="1076"/>
          <ac:picMkLst>
            <pc:docMk/>
            <pc:sldMk cId="4078332949" sldId="263"/>
            <ac:picMk id="4" creationId="{630BE24F-D09D-EF94-417E-7291CF284E6E}"/>
          </ac:picMkLst>
        </pc:picChg>
      </pc:sldChg>
      <pc:sldChg chg="addSp modSp new mod ord modTransition">
        <pc:chgData name="Meital Lubarski" userId="e5e314afa3165580" providerId="LiveId" clId="{386932A7-B986-4E12-B9DC-54D34F7B157D}" dt="2025-05-29T19:14:17.276" v="715"/>
        <pc:sldMkLst>
          <pc:docMk/>
          <pc:sldMk cId="907346528" sldId="264"/>
        </pc:sldMkLst>
        <pc:spChg chg="add mod">
          <ac:chgData name="Meital Lubarski" userId="e5e314afa3165580" providerId="LiveId" clId="{386932A7-B986-4E12-B9DC-54D34F7B157D}" dt="2025-05-29T14:46:26.665" v="10" actId="1076"/>
          <ac:spMkLst>
            <pc:docMk/>
            <pc:sldMk cId="907346528" sldId="264"/>
            <ac:spMk id="2" creationId="{FAA5F2DD-CA30-C4E7-A517-E8B13649B623}"/>
          </ac:spMkLst>
        </pc:spChg>
        <pc:spChg chg="add mod">
          <ac:chgData name="Meital Lubarski" userId="e5e314afa3165580" providerId="LiveId" clId="{386932A7-B986-4E12-B9DC-54D34F7B157D}" dt="2025-05-29T14:51:50.546" v="26" actId="1076"/>
          <ac:spMkLst>
            <pc:docMk/>
            <pc:sldMk cId="907346528" sldId="264"/>
            <ac:spMk id="3" creationId="{211219F9-6E1D-B470-149F-F0EAD4F9374E}"/>
          </ac:spMkLst>
        </pc:spChg>
        <pc:spChg chg="add mod">
          <ac:chgData name="Meital Lubarski" userId="e5e314afa3165580" providerId="LiveId" clId="{386932A7-B986-4E12-B9DC-54D34F7B157D}" dt="2025-05-29T14:51:38.366" v="25" actId="1076"/>
          <ac:spMkLst>
            <pc:docMk/>
            <pc:sldMk cId="907346528" sldId="264"/>
            <ac:spMk id="4" creationId="{E03C2FE8-74EE-6AC2-FFB0-36CF8547C552}"/>
          </ac:spMkLst>
        </pc:spChg>
        <pc:spChg chg="add mod">
          <ac:chgData name="Meital Lubarski" userId="e5e314afa3165580" providerId="LiveId" clId="{386932A7-B986-4E12-B9DC-54D34F7B157D}" dt="2025-05-29T15:21:07.870" v="72" actId="1076"/>
          <ac:spMkLst>
            <pc:docMk/>
            <pc:sldMk cId="907346528" sldId="264"/>
            <ac:spMk id="10" creationId="{8F071212-611D-48E7-C9E3-802A98A98912}"/>
          </ac:spMkLst>
        </pc:spChg>
        <pc:spChg chg="add mod">
          <ac:chgData name="Meital Lubarski" userId="e5e314afa3165580" providerId="LiveId" clId="{386932A7-B986-4E12-B9DC-54D34F7B157D}" dt="2025-05-29T15:21:28.852" v="75" actId="1076"/>
          <ac:spMkLst>
            <pc:docMk/>
            <pc:sldMk cId="907346528" sldId="264"/>
            <ac:spMk id="11" creationId="{84E95C94-2073-8B7B-590B-04B99A6F0474}"/>
          </ac:spMkLst>
        </pc:spChg>
        <pc:spChg chg="add mod">
          <ac:chgData name="Meital Lubarski" userId="e5e314afa3165580" providerId="LiveId" clId="{386932A7-B986-4E12-B9DC-54D34F7B157D}" dt="2025-05-29T15:22:26.685" v="88" actId="1076"/>
          <ac:spMkLst>
            <pc:docMk/>
            <pc:sldMk cId="907346528" sldId="264"/>
            <ac:spMk id="12" creationId="{4D01A0EC-D815-E0D4-62B2-BB8320890E45}"/>
          </ac:spMkLst>
        </pc:spChg>
        <pc:picChg chg="add mod">
          <ac:chgData name="Meital Lubarski" userId="e5e314afa3165580" providerId="LiveId" clId="{386932A7-B986-4E12-B9DC-54D34F7B157D}" dt="2025-05-29T15:22:24.014" v="85" actId="1076"/>
          <ac:picMkLst>
            <pc:docMk/>
            <pc:sldMk cId="907346528" sldId="264"/>
            <ac:picMk id="5" creationId="{BD5B63AF-E24E-2111-FFE3-09642D1ABDDE}"/>
          </ac:picMkLst>
        </pc:picChg>
        <pc:picChg chg="add mod">
          <ac:chgData name="Meital Lubarski" userId="e5e314afa3165580" providerId="LiveId" clId="{386932A7-B986-4E12-B9DC-54D34F7B157D}" dt="2025-05-29T15:20:02.296" v="63" actId="14100"/>
          <ac:picMkLst>
            <pc:docMk/>
            <pc:sldMk cId="907346528" sldId="264"/>
            <ac:picMk id="7" creationId="{28E92B39-A838-DFCE-4270-1282BC7A30B3}"/>
          </ac:picMkLst>
        </pc:picChg>
        <pc:picChg chg="add mod">
          <ac:chgData name="Meital Lubarski" userId="e5e314afa3165580" providerId="LiveId" clId="{386932A7-B986-4E12-B9DC-54D34F7B157D}" dt="2025-05-29T15:20:50.855" v="70" actId="1076"/>
          <ac:picMkLst>
            <pc:docMk/>
            <pc:sldMk cId="907346528" sldId="264"/>
            <ac:picMk id="9" creationId="{9764A841-BF6A-C5DB-6DE8-A1E87D56F5CD}"/>
          </ac:picMkLst>
        </pc:picChg>
      </pc:sldChg>
      <pc:sldChg chg="addSp delSp modSp new mod modTransition">
        <pc:chgData name="Meital Lubarski" userId="e5e314afa3165580" providerId="LiveId" clId="{386932A7-B986-4E12-B9DC-54D34F7B157D}" dt="2025-05-30T01:41:37.383" v="1325" actId="1076"/>
        <pc:sldMkLst>
          <pc:docMk/>
          <pc:sldMk cId="4150653834" sldId="265"/>
        </pc:sldMkLst>
        <pc:spChg chg="add mod">
          <ac:chgData name="Meital Lubarski" userId="e5e314afa3165580" providerId="LiveId" clId="{386932A7-B986-4E12-B9DC-54D34F7B157D}" dt="2025-05-29T19:04:37.591" v="682" actId="1076"/>
          <ac:spMkLst>
            <pc:docMk/>
            <pc:sldMk cId="4150653834" sldId="265"/>
            <ac:spMk id="2" creationId="{20ACD5CA-9A95-3D25-FCF6-46CE0725543A}"/>
          </ac:spMkLst>
        </pc:spChg>
        <pc:spChg chg="add mod">
          <ac:chgData name="Meital Lubarski" userId="e5e314afa3165580" providerId="LiveId" clId="{386932A7-B986-4E12-B9DC-54D34F7B157D}" dt="2025-05-29T18:47:08.953" v="611"/>
          <ac:spMkLst>
            <pc:docMk/>
            <pc:sldMk cId="4150653834" sldId="265"/>
            <ac:spMk id="3" creationId="{D5F71A12-A0ED-73B6-EEAB-D6E651B34F5C}"/>
          </ac:spMkLst>
        </pc:spChg>
        <pc:spChg chg="add del mod">
          <ac:chgData name="Meital Lubarski" userId="e5e314afa3165580" providerId="LiveId" clId="{386932A7-B986-4E12-B9DC-54D34F7B157D}" dt="2025-05-29T18:54:29.779" v="632" actId="478"/>
          <ac:spMkLst>
            <pc:docMk/>
            <pc:sldMk cId="4150653834" sldId="265"/>
            <ac:spMk id="8" creationId="{68008DA7-D908-05C9-D716-DAFC3574954C}"/>
          </ac:spMkLst>
        </pc:spChg>
        <pc:spChg chg="add del mod">
          <ac:chgData name="Meital Lubarski" userId="e5e314afa3165580" providerId="LiveId" clId="{386932A7-B986-4E12-B9DC-54D34F7B157D}" dt="2025-05-29T19:04:23.366" v="679" actId="478"/>
          <ac:spMkLst>
            <pc:docMk/>
            <pc:sldMk cId="4150653834" sldId="265"/>
            <ac:spMk id="9" creationId="{6088311D-3A4B-BFB8-BB6A-16E2D68D76A6}"/>
          </ac:spMkLst>
        </pc:spChg>
        <pc:spChg chg="add mod ord">
          <ac:chgData name="Meital Lubarski" userId="e5e314afa3165580" providerId="LiveId" clId="{386932A7-B986-4E12-B9DC-54D34F7B157D}" dt="2025-05-29T23:08:28.826" v="1268" actId="166"/>
          <ac:spMkLst>
            <pc:docMk/>
            <pc:sldMk cId="4150653834" sldId="265"/>
            <ac:spMk id="10" creationId="{D1FA8A8A-9895-D0A6-E198-949265924090}"/>
          </ac:spMkLst>
        </pc:spChg>
        <pc:spChg chg="add mod ord">
          <ac:chgData name="Meital Lubarski" userId="e5e314afa3165580" providerId="LiveId" clId="{386932A7-B986-4E12-B9DC-54D34F7B157D}" dt="2025-05-29T19:01:27.800" v="666" actId="1076"/>
          <ac:spMkLst>
            <pc:docMk/>
            <pc:sldMk cId="4150653834" sldId="265"/>
            <ac:spMk id="13" creationId="{2D3B8A45-ECC8-081A-DC1E-54126D1AF9A2}"/>
          </ac:spMkLst>
        </pc:spChg>
        <pc:spChg chg="add mod">
          <ac:chgData name="Meital Lubarski" userId="e5e314afa3165580" providerId="LiveId" clId="{386932A7-B986-4E12-B9DC-54D34F7B157D}" dt="2025-05-29T19:04:32.366" v="680"/>
          <ac:spMkLst>
            <pc:docMk/>
            <pc:sldMk cId="4150653834" sldId="265"/>
            <ac:spMk id="16" creationId="{03BCCD1A-B35E-DFE9-2A93-69DD556DD4E0}"/>
          </ac:spMkLst>
        </pc:spChg>
        <pc:picChg chg="add mod">
          <ac:chgData name="Meital Lubarski" userId="e5e314afa3165580" providerId="LiveId" clId="{386932A7-B986-4E12-B9DC-54D34F7B157D}" dt="2025-05-29T18:53:13.255" v="620" actId="1076"/>
          <ac:picMkLst>
            <pc:docMk/>
            <pc:sldMk cId="4150653834" sldId="265"/>
            <ac:picMk id="5" creationId="{64C9DF00-BC63-2FD6-674B-BA8A03B8F148}"/>
          </ac:picMkLst>
        </pc:picChg>
        <pc:picChg chg="add mod modCrop">
          <ac:chgData name="Meital Lubarski" userId="e5e314afa3165580" providerId="LiveId" clId="{386932A7-B986-4E12-B9DC-54D34F7B157D}" dt="2025-05-29T23:12:21.685" v="1272" actId="732"/>
          <ac:picMkLst>
            <pc:docMk/>
            <pc:sldMk cId="4150653834" sldId="265"/>
            <ac:picMk id="7" creationId="{84225112-D803-2608-E848-9E589A701ED1}"/>
          </ac:picMkLst>
        </pc:picChg>
        <pc:picChg chg="add del mod">
          <ac:chgData name="Meital Lubarski" userId="e5e314afa3165580" providerId="LiveId" clId="{386932A7-B986-4E12-B9DC-54D34F7B157D}" dt="2025-05-29T19:03:13.720" v="667" actId="478"/>
          <ac:picMkLst>
            <pc:docMk/>
            <pc:sldMk cId="4150653834" sldId="265"/>
            <ac:picMk id="12" creationId="{E56DD603-773C-AED2-D590-887984D6125A}"/>
          </ac:picMkLst>
        </pc:picChg>
        <pc:picChg chg="add mod">
          <ac:chgData name="Meital Lubarski" userId="e5e314afa3165580" providerId="LiveId" clId="{386932A7-B986-4E12-B9DC-54D34F7B157D}" dt="2025-05-29T19:04:00.490" v="675" actId="14100"/>
          <ac:picMkLst>
            <pc:docMk/>
            <pc:sldMk cId="4150653834" sldId="265"/>
            <ac:picMk id="15" creationId="{2005930E-4CEC-4E96-DB38-7B0611104741}"/>
          </ac:picMkLst>
        </pc:picChg>
        <pc:picChg chg="add mod">
          <ac:chgData name="Meital Lubarski" userId="e5e314afa3165580" providerId="LiveId" clId="{386932A7-B986-4E12-B9DC-54D34F7B157D}" dt="2025-05-29T23:12:47.558" v="1275" actId="1076"/>
          <ac:picMkLst>
            <pc:docMk/>
            <pc:sldMk cId="4150653834" sldId="265"/>
            <ac:picMk id="18" creationId="{AB2E211D-BEBA-3253-804E-AB7E9DE9A17D}"/>
          </ac:picMkLst>
        </pc:picChg>
        <pc:picChg chg="add mod">
          <ac:chgData name="Meital Lubarski" userId="e5e314afa3165580" providerId="LiveId" clId="{386932A7-B986-4E12-B9DC-54D34F7B157D}" dt="2025-05-30T01:41:37.383" v="1325" actId="1076"/>
          <ac:picMkLst>
            <pc:docMk/>
            <pc:sldMk cId="4150653834" sldId="265"/>
            <ac:picMk id="20" creationId="{6AE99B86-28C3-85EB-567B-89BCFE4079DF}"/>
          </ac:picMkLst>
        </pc:picChg>
      </pc:sldChg>
      <pc:sldChg chg="addSp delSp modSp new mod modTransition">
        <pc:chgData name="Meital Lubarski" userId="e5e314afa3165580" providerId="LiveId" clId="{386932A7-B986-4E12-B9DC-54D34F7B157D}" dt="2025-05-29T23:20:04.005" v="1321" actId="1076"/>
        <pc:sldMkLst>
          <pc:docMk/>
          <pc:sldMk cId="29509876" sldId="266"/>
        </pc:sldMkLst>
        <pc:spChg chg="add mod ord">
          <ac:chgData name="Meital Lubarski" userId="e5e314afa3165580" providerId="LiveId" clId="{386932A7-B986-4E12-B9DC-54D34F7B157D}" dt="2025-05-29T23:18:55.380" v="1313" actId="1076"/>
          <ac:spMkLst>
            <pc:docMk/>
            <pc:sldMk cId="29509876" sldId="266"/>
            <ac:spMk id="2" creationId="{4A9B60B0-FA82-425A-7742-A16E5406BB30}"/>
          </ac:spMkLst>
        </pc:spChg>
        <pc:spChg chg="add del mod">
          <ac:chgData name="Meital Lubarski" userId="e5e314afa3165580" providerId="LiveId" clId="{386932A7-B986-4E12-B9DC-54D34F7B157D}" dt="2025-05-29T20:41:22.941" v="838" actId="478"/>
          <ac:spMkLst>
            <pc:docMk/>
            <pc:sldMk cId="29509876" sldId="266"/>
            <ac:spMk id="3" creationId="{DD3FA50B-7117-4843-6331-1AC850A472F8}"/>
          </ac:spMkLst>
        </pc:spChg>
        <pc:spChg chg="add del mod ord">
          <ac:chgData name="Meital Lubarski" userId="e5e314afa3165580" providerId="LiveId" clId="{386932A7-B986-4E12-B9DC-54D34F7B157D}" dt="2025-05-29T20:47:40.174" v="879" actId="478"/>
          <ac:spMkLst>
            <pc:docMk/>
            <pc:sldMk cId="29509876" sldId="266"/>
            <ac:spMk id="4" creationId="{919DD3D2-1E02-994C-FF94-53AE23FF6BC5}"/>
          </ac:spMkLst>
        </pc:spChg>
        <pc:spChg chg="add mod ord">
          <ac:chgData name="Meital Lubarski" userId="e5e314afa3165580" providerId="LiveId" clId="{386932A7-B986-4E12-B9DC-54D34F7B157D}" dt="2025-05-29T22:44:15.171" v="1232" actId="1076"/>
          <ac:spMkLst>
            <pc:docMk/>
            <pc:sldMk cId="29509876" sldId="266"/>
            <ac:spMk id="5" creationId="{427B5EB6-355B-7793-9A37-6FE95D84E657}"/>
          </ac:spMkLst>
        </pc:spChg>
        <pc:spChg chg="add mod">
          <ac:chgData name="Meital Lubarski" userId="e5e314afa3165580" providerId="LiveId" clId="{386932A7-B986-4E12-B9DC-54D34F7B157D}" dt="2025-05-29T23:18:25.564" v="1309" actId="1076"/>
          <ac:spMkLst>
            <pc:docMk/>
            <pc:sldMk cId="29509876" sldId="266"/>
            <ac:spMk id="6" creationId="{3C8B679E-873A-D861-B0B4-DF490885AF89}"/>
          </ac:spMkLst>
        </pc:spChg>
        <pc:spChg chg="add mod">
          <ac:chgData name="Meital Lubarski" userId="e5e314afa3165580" providerId="LiveId" clId="{386932A7-B986-4E12-B9DC-54D34F7B157D}" dt="2025-05-29T20:48:03.183" v="881"/>
          <ac:spMkLst>
            <pc:docMk/>
            <pc:sldMk cId="29509876" sldId="266"/>
            <ac:spMk id="7" creationId="{45472A50-DAD8-3233-24F3-9B69DBA5E8D5}"/>
          </ac:spMkLst>
        </pc:spChg>
        <pc:spChg chg="add mod">
          <ac:chgData name="Meital Lubarski" userId="e5e314afa3165580" providerId="LiveId" clId="{386932A7-B986-4E12-B9DC-54D34F7B157D}" dt="2025-05-29T20:52:38.690" v="900" actId="14100"/>
          <ac:spMkLst>
            <pc:docMk/>
            <pc:sldMk cId="29509876" sldId="266"/>
            <ac:spMk id="8" creationId="{18564ADF-7746-2E4B-6B52-0A19F42B4462}"/>
          </ac:spMkLst>
        </pc:spChg>
        <pc:spChg chg="add mod">
          <ac:chgData name="Meital Lubarski" userId="e5e314afa3165580" providerId="LiveId" clId="{386932A7-B986-4E12-B9DC-54D34F7B157D}" dt="2025-05-29T23:20:04.005" v="1321" actId="1076"/>
          <ac:spMkLst>
            <pc:docMk/>
            <pc:sldMk cId="29509876" sldId="266"/>
            <ac:spMk id="9" creationId="{0BADBA70-A2E2-584F-BF9C-F24365A85A53}"/>
          </ac:spMkLst>
        </pc:spChg>
        <pc:spChg chg="add mod ord">
          <ac:chgData name="Meital Lubarski" userId="e5e314afa3165580" providerId="LiveId" clId="{386932A7-B986-4E12-B9DC-54D34F7B157D}" dt="2025-05-29T23:20:04.005" v="1321" actId="1076"/>
          <ac:spMkLst>
            <pc:docMk/>
            <pc:sldMk cId="29509876" sldId="266"/>
            <ac:spMk id="10" creationId="{D4040398-C7DD-18DA-F6E3-CCB6EBFFE2D2}"/>
          </ac:spMkLst>
        </pc:spChg>
        <pc:spChg chg="add mod ord">
          <ac:chgData name="Meital Lubarski" userId="e5e314afa3165580" providerId="LiveId" clId="{386932A7-B986-4E12-B9DC-54D34F7B157D}" dt="2025-05-29T23:20:04.005" v="1321" actId="1076"/>
          <ac:spMkLst>
            <pc:docMk/>
            <pc:sldMk cId="29509876" sldId="266"/>
            <ac:spMk id="11" creationId="{8DD1BAA5-0ED6-2421-37BA-38E58BD3B0F1}"/>
          </ac:spMkLst>
        </pc:spChg>
        <pc:spChg chg="add mod">
          <ac:chgData name="Meital Lubarski" userId="e5e314afa3165580" providerId="LiveId" clId="{386932A7-B986-4E12-B9DC-54D34F7B157D}" dt="2025-05-29T23:20:04.005" v="1321" actId="1076"/>
          <ac:spMkLst>
            <pc:docMk/>
            <pc:sldMk cId="29509876" sldId="266"/>
            <ac:spMk id="23" creationId="{4FFF7E87-4267-57C8-453F-84C6C8C4832D}"/>
          </ac:spMkLst>
        </pc:spChg>
        <pc:spChg chg="add mod">
          <ac:chgData name="Meital Lubarski" userId="e5e314afa3165580" providerId="LiveId" clId="{386932A7-B986-4E12-B9DC-54D34F7B157D}" dt="2025-05-29T23:19:30.351" v="1318" actId="1076"/>
          <ac:spMkLst>
            <pc:docMk/>
            <pc:sldMk cId="29509876" sldId="266"/>
            <ac:spMk id="24" creationId="{F924DB4D-2EC7-330E-71DE-347EE34AF38D}"/>
          </ac:spMkLst>
        </pc:spChg>
        <pc:picChg chg="add del mod">
          <ac:chgData name="Meital Lubarski" userId="e5e314afa3165580" providerId="LiveId" clId="{386932A7-B986-4E12-B9DC-54D34F7B157D}" dt="2025-05-29T21:02:50.220" v="942" actId="478"/>
          <ac:picMkLst>
            <pc:docMk/>
            <pc:sldMk cId="29509876" sldId="266"/>
            <ac:picMk id="13" creationId="{6D8C8DC0-2B15-C955-3A0E-9A14CEF48D2F}"/>
          </ac:picMkLst>
        </pc:picChg>
        <pc:picChg chg="add del mod">
          <ac:chgData name="Meital Lubarski" userId="e5e314afa3165580" providerId="LiveId" clId="{386932A7-B986-4E12-B9DC-54D34F7B157D}" dt="2025-05-29T21:06:49.839" v="956" actId="478"/>
          <ac:picMkLst>
            <pc:docMk/>
            <pc:sldMk cId="29509876" sldId="266"/>
            <ac:picMk id="15" creationId="{A8770279-FA63-3246-3EA2-BBDA16DE3C0E}"/>
          </ac:picMkLst>
        </pc:picChg>
        <pc:picChg chg="add del mod">
          <ac:chgData name="Meital Lubarski" userId="e5e314afa3165580" providerId="LiveId" clId="{386932A7-B986-4E12-B9DC-54D34F7B157D}" dt="2025-05-29T23:18:00.246" v="1297" actId="478"/>
          <ac:picMkLst>
            <pc:docMk/>
            <pc:sldMk cId="29509876" sldId="266"/>
            <ac:picMk id="17" creationId="{911B03B6-8359-7E11-E379-3CFCEF6C3747}"/>
          </ac:picMkLst>
        </pc:picChg>
        <pc:picChg chg="add del mod">
          <ac:chgData name="Meital Lubarski" userId="e5e314afa3165580" providerId="LiveId" clId="{386932A7-B986-4E12-B9DC-54D34F7B157D}" dt="2025-05-29T21:12:19.806" v="968" actId="478"/>
          <ac:picMkLst>
            <pc:docMk/>
            <pc:sldMk cId="29509876" sldId="266"/>
            <ac:picMk id="19" creationId="{77157524-EC95-F480-EA1F-97D0BED56889}"/>
          </ac:picMkLst>
        </pc:picChg>
        <pc:picChg chg="add mod">
          <ac:chgData name="Meital Lubarski" userId="e5e314afa3165580" providerId="LiveId" clId="{386932A7-B986-4E12-B9DC-54D34F7B157D}" dt="2025-05-29T21:09:45.755" v="967"/>
          <ac:picMkLst>
            <pc:docMk/>
            <pc:sldMk cId="29509876" sldId="266"/>
            <ac:picMk id="20" creationId="{C55DCB9D-016D-DF43-55E3-0271E7CEE392}"/>
          </ac:picMkLst>
        </pc:picChg>
        <pc:picChg chg="add del mod modCrop">
          <ac:chgData name="Meital Lubarski" userId="e5e314afa3165580" providerId="LiveId" clId="{386932A7-B986-4E12-B9DC-54D34F7B157D}" dt="2025-05-29T21:16:49.903" v="1094" actId="478"/>
          <ac:picMkLst>
            <pc:docMk/>
            <pc:sldMk cId="29509876" sldId="266"/>
            <ac:picMk id="22" creationId="{BB316B77-F8D3-1DEC-B3A7-0C26FD90BEF2}"/>
          </ac:picMkLst>
        </pc:picChg>
      </pc:sldChg>
      <pc:sldChg chg="addSp modSp new mod">
        <pc:chgData name="Meital Lubarski" userId="e5e314afa3165580" providerId="LiveId" clId="{386932A7-B986-4E12-B9DC-54D34F7B157D}" dt="2025-05-29T22:30:47.755" v="1202" actId="14100"/>
        <pc:sldMkLst>
          <pc:docMk/>
          <pc:sldMk cId="179416181" sldId="267"/>
        </pc:sldMkLst>
        <pc:picChg chg="add mod">
          <ac:chgData name="Meital Lubarski" userId="e5e314afa3165580" providerId="LiveId" clId="{386932A7-B986-4E12-B9DC-54D34F7B157D}" dt="2025-05-29T22:30:47.755" v="1202" actId="14100"/>
          <ac:picMkLst>
            <pc:docMk/>
            <pc:sldMk cId="179416181" sldId="267"/>
            <ac:picMk id="3" creationId="{D5443327-670E-9552-277F-751BDFA13D1B}"/>
          </ac:picMkLst>
        </pc:picChg>
      </pc:sldChg>
      <pc:sldChg chg="new del">
        <pc:chgData name="Meital Lubarski" userId="e5e314afa3165580" providerId="LiveId" clId="{386932A7-B986-4E12-B9DC-54D34F7B157D}" dt="2025-05-29T22:29:13.438" v="1193" actId="47"/>
        <pc:sldMkLst>
          <pc:docMk/>
          <pc:sldMk cId="3206732361" sldId="26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E841D4B3-95D4-4827-94EE-D068A7346D80}" type="datetimeFigureOut">
              <a:rPr lang="he-IL" smtClean="0"/>
              <a:t>ב'/סיון/תשפ"ה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08862093-D2A3-42B0-ADC5-7716F4C6F56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6881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62093-D2A3-42B0-ADC5-7716F4C6F561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92798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image" Target="../media/image20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8.png"/><Relationship Id="rId10" Type="http://schemas.openxmlformats.org/officeDocument/2006/relationships/image" Target="../media/image50.png"/><Relationship Id="rId4" Type="http://schemas.openxmlformats.org/officeDocument/2006/relationships/image" Target="../media/image47.png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4.png"/><Relationship Id="rId7" Type="http://schemas.openxmlformats.org/officeDocument/2006/relationships/image" Target="../media/image26.svg"/><Relationship Id="rId12" Type="http://schemas.openxmlformats.org/officeDocument/2006/relationships/image" Target="../media/image29.png"/><Relationship Id="rId17" Type="http://schemas.openxmlformats.org/officeDocument/2006/relationships/image" Target="../media/image34.svg"/><Relationship Id="rId2" Type="http://schemas.openxmlformats.org/officeDocument/2006/relationships/image" Target="../media/image1.jpe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8.svg"/><Relationship Id="rId5" Type="http://schemas.openxmlformats.org/officeDocument/2006/relationships/image" Target="../media/image4.svg"/><Relationship Id="rId15" Type="http://schemas.openxmlformats.org/officeDocument/2006/relationships/image" Target="../media/image32.sv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20.svg"/><Relationship Id="rId1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38.png"/><Relationship Id="rId7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2.png"/><Relationship Id="rId5" Type="http://schemas.openxmlformats.org/officeDocument/2006/relationships/image" Target="../media/image4.svg"/><Relationship Id="rId10" Type="http://schemas.openxmlformats.org/officeDocument/2006/relationships/image" Target="../media/image41.png"/><Relationship Id="rId4" Type="http://schemas.openxmlformats.org/officeDocument/2006/relationships/image" Target="../media/image3.png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5.png"/><Relationship Id="rId7" Type="http://schemas.openxmlformats.org/officeDocument/2006/relationships/image" Target="../media/image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5.jpeg"/><Relationship Id="rId5" Type="http://schemas.openxmlformats.org/officeDocument/2006/relationships/image" Target="../media/image43.png"/><Relationship Id="rId10" Type="http://schemas.openxmlformats.org/officeDocument/2006/relationships/image" Target="../media/image2.png"/><Relationship Id="rId4" Type="http://schemas.openxmlformats.org/officeDocument/2006/relationships/image" Target="../media/image4.svg"/><Relationship Id="rId9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17" name="Freeform 17"/>
          <p:cNvSpPr/>
          <p:nvPr/>
        </p:nvSpPr>
        <p:spPr>
          <a:xfrm rot="1715079">
            <a:off x="-2078940" y="4048790"/>
            <a:ext cx="13570589" cy="8715798"/>
          </a:xfrm>
          <a:custGeom>
            <a:avLst/>
            <a:gdLst/>
            <a:ahLst/>
            <a:cxnLst/>
            <a:rect l="l" t="t" r="r" b="b"/>
            <a:pathLst>
              <a:path w="15415068" h="12717431">
                <a:moveTo>
                  <a:pt x="0" y="0"/>
                </a:moveTo>
                <a:lnTo>
                  <a:pt x="15415068" y="0"/>
                </a:lnTo>
                <a:lnTo>
                  <a:pt x="15415068" y="12717431"/>
                </a:lnTo>
                <a:lnTo>
                  <a:pt x="0" y="127174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e-IL" dirty="0"/>
          </a:p>
        </p:txBody>
      </p:sp>
      <p:sp>
        <p:nvSpPr>
          <p:cNvPr id="7" name="Freeform 7"/>
          <p:cNvSpPr/>
          <p:nvPr/>
        </p:nvSpPr>
        <p:spPr>
          <a:xfrm>
            <a:off x="6702909" y="2517190"/>
            <a:ext cx="13250843" cy="8476332"/>
          </a:xfrm>
          <a:custGeom>
            <a:avLst/>
            <a:gdLst/>
            <a:ahLst/>
            <a:cxnLst/>
            <a:rect l="l" t="t" r="r" b="b"/>
            <a:pathLst>
              <a:path w="15415068" h="12717431">
                <a:moveTo>
                  <a:pt x="0" y="0"/>
                </a:moveTo>
                <a:lnTo>
                  <a:pt x="15415067" y="0"/>
                </a:lnTo>
                <a:lnTo>
                  <a:pt x="15415067" y="12717431"/>
                </a:lnTo>
                <a:lnTo>
                  <a:pt x="0" y="127174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12001384" y="447236"/>
            <a:ext cx="6286616" cy="6765865"/>
          </a:xfrm>
          <a:custGeom>
            <a:avLst/>
            <a:gdLst/>
            <a:ahLst/>
            <a:cxnLst/>
            <a:rect l="l" t="t" r="r" b="b"/>
            <a:pathLst>
              <a:path w="6286616" h="6765865">
                <a:moveTo>
                  <a:pt x="0" y="0"/>
                </a:moveTo>
                <a:lnTo>
                  <a:pt x="6286616" y="0"/>
                </a:lnTo>
                <a:lnTo>
                  <a:pt x="6286616" y="6765865"/>
                </a:lnTo>
                <a:lnTo>
                  <a:pt x="0" y="6765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12153482" y="3228332"/>
            <a:ext cx="1185110" cy="1203673"/>
          </a:xfrm>
          <a:custGeom>
            <a:avLst/>
            <a:gdLst/>
            <a:ahLst/>
            <a:cxnLst/>
            <a:rect l="l" t="t" r="r" b="b"/>
            <a:pathLst>
              <a:path w="1185110" h="1203673">
                <a:moveTo>
                  <a:pt x="0" y="0"/>
                </a:moveTo>
                <a:lnTo>
                  <a:pt x="1185109" y="0"/>
                </a:lnTo>
                <a:lnTo>
                  <a:pt x="1185109" y="1203673"/>
                </a:lnTo>
                <a:lnTo>
                  <a:pt x="0" y="12036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30585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0" name="Freeform 10"/>
          <p:cNvSpPr/>
          <p:nvPr/>
        </p:nvSpPr>
        <p:spPr>
          <a:xfrm>
            <a:off x="14927324" y="6007656"/>
            <a:ext cx="832383" cy="845421"/>
          </a:xfrm>
          <a:custGeom>
            <a:avLst/>
            <a:gdLst/>
            <a:ahLst/>
            <a:cxnLst/>
            <a:rect l="l" t="t" r="r" b="b"/>
            <a:pathLst>
              <a:path w="832383" h="845421">
                <a:moveTo>
                  <a:pt x="0" y="0"/>
                </a:moveTo>
                <a:lnTo>
                  <a:pt x="832383" y="0"/>
                </a:lnTo>
                <a:lnTo>
                  <a:pt x="832383" y="845422"/>
                </a:lnTo>
                <a:lnTo>
                  <a:pt x="0" y="8454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30585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Freeform 11"/>
          <p:cNvSpPr/>
          <p:nvPr/>
        </p:nvSpPr>
        <p:spPr>
          <a:xfrm>
            <a:off x="9860327" y="6257358"/>
            <a:ext cx="642415" cy="816129"/>
          </a:xfrm>
          <a:custGeom>
            <a:avLst/>
            <a:gdLst/>
            <a:ahLst/>
            <a:cxnLst/>
            <a:rect l="l" t="t" r="r" b="b"/>
            <a:pathLst>
              <a:path w="642415" h="816129">
                <a:moveTo>
                  <a:pt x="0" y="0"/>
                </a:moveTo>
                <a:lnTo>
                  <a:pt x="642415" y="0"/>
                </a:lnTo>
                <a:lnTo>
                  <a:pt x="642415" y="816128"/>
                </a:lnTo>
                <a:lnTo>
                  <a:pt x="0" y="8161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63338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2" name="Freeform 12"/>
          <p:cNvSpPr/>
          <p:nvPr/>
        </p:nvSpPr>
        <p:spPr>
          <a:xfrm>
            <a:off x="12352980" y="7609084"/>
            <a:ext cx="786114" cy="634849"/>
          </a:xfrm>
          <a:custGeom>
            <a:avLst/>
            <a:gdLst/>
            <a:ahLst/>
            <a:cxnLst/>
            <a:rect l="l" t="t" r="r" b="b"/>
            <a:pathLst>
              <a:path w="786114" h="634849">
                <a:moveTo>
                  <a:pt x="0" y="0"/>
                </a:moveTo>
                <a:lnTo>
                  <a:pt x="786113" y="0"/>
                </a:lnTo>
                <a:lnTo>
                  <a:pt x="786113" y="634849"/>
                </a:lnTo>
                <a:lnTo>
                  <a:pt x="0" y="6348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2543" r="-23515" b="-50300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3" name="Freeform 13"/>
          <p:cNvSpPr/>
          <p:nvPr/>
        </p:nvSpPr>
        <p:spPr>
          <a:xfrm>
            <a:off x="8716394" y="2227715"/>
            <a:ext cx="8059285" cy="8059285"/>
          </a:xfrm>
          <a:custGeom>
            <a:avLst/>
            <a:gdLst/>
            <a:ahLst/>
            <a:cxnLst/>
            <a:rect l="l" t="t" r="r" b="b"/>
            <a:pathLst>
              <a:path w="8059285" h="8059285">
                <a:moveTo>
                  <a:pt x="0" y="0"/>
                </a:moveTo>
                <a:lnTo>
                  <a:pt x="8059285" y="0"/>
                </a:lnTo>
                <a:lnTo>
                  <a:pt x="8059285" y="8059285"/>
                </a:lnTo>
                <a:lnTo>
                  <a:pt x="0" y="80592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4" name="TextBox 14"/>
          <p:cNvSpPr txBox="1"/>
          <p:nvPr/>
        </p:nvSpPr>
        <p:spPr>
          <a:xfrm>
            <a:off x="727767" y="5019490"/>
            <a:ext cx="8633972" cy="1270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10"/>
              </a:lnSpc>
            </a:pPr>
            <a:r>
              <a:rPr lang="en-US" sz="4188" b="1" dirty="0">
                <a:solidFill>
                  <a:srgbClr val="FFFF00"/>
                </a:solidFill>
                <a:latin typeface="Inter Bold"/>
                <a:ea typeface="Inter Bold"/>
                <a:cs typeface="Inter Bold"/>
                <a:sym typeface="Inter Bold"/>
              </a:rPr>
              <a:t>A bot has no name, but it sure has an opinion.</a:t>
            </a:r>
          </a:p>
        </p:txBody>
      </p:sp>
      <p:sp>
        <p:nvSpPr>
          <p:cNvPr id="18" name="Freeform 18"/>
          <p:cNvSpPr/>
          <p:nvPr/>
        </p:nvSpPr>
        <p:spPr>
          <a:xfrm>
            <a:off x="727767" y="5487449"/>
            <a:ext cx="6286616" cy="6765865"/>
          </a:xfrm>
          <a:custGeom>
            <a:avLst/>
            <a:gdLst/>
            <a:ahLst/>
            <a:cxnLst/>
            <a:rect l="l" t="t" r="r" b="b"/>
            <a:pathLst>
              <a:path w="6286616" h="6765865">
                <a:moveTo>
                  <a:pt x="0" y="0"/>
                </a:moveTo>
                <a:lnTo>
                  <a:pt x="6286617" y="0"/>
                </a:lnTo>
                <a:lnTo>
                  <a:pt x="6286617" y="6765865"/>
                </a:lnTo>
                <a:lnTo>
                  <a:pt x="0" y="6765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pic>
        <p:nvPicPr>
          <p:cNvPr id="25" name="תמונה 24">
            <a:extLst>
              <a:ext uri="{FF2B5EF4-FFF2-40B4-BE49-F238E27FC236}">
                <a16:creationId xmlns:a16="http://schemas.microsoft.com/office/drawing/2014/main" id="{893FE537-1C9D-5009-7AC0-01447DC7A6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827" y="510293"/>
            <a:ext cx="8870061" cy="459630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0ACD5CA-9A95-3D25-FCF6-46CE0725543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64C9DF00-BC63-2FD6-674B-BA8A03B8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500"/>
            <a:ext cx="18070615" cy="167640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84225112-D803-2608-E848-9E589A701E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4503"/>
          <a:stretch/>
        </p:blipFill>
        <p:spPr>
          <a:xfrm>
            <a:off x="1130948" y="2392180"/>
            <a:ext cx="9838677" cy="1913120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2005930E-4CEC-4E96-DB38-7B0611104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0400" y="2858077"/>
            <a:ext cx="7170580" cy="6418422"/>
          </a:xfrm>
          <a:prstGeom prst="rect">
            <a:avLst/>
          </a:prstGeom>
        </p:spPr>
      </p:pic>
      <p:sp>
        <p:nvSpPr>
          <p:cNvPr id="16" name="Freeform 25">
            <a:extLst>
              <a:ext uri="{FF2B5EF4-FFF2-40B4-BE49-F238E27FC236}">
                <a16:creationId xmlns:a16="http://schemas.microsoft.com/office/drawing/2014/main" id="{03BCCD1A-B35E-DFE9-2A93-69DD556DD4E0}"/>
              </a:ext>
            </a:extLst>
          </p:cNvPr>
          <p:cNvSpPr/>
          <p:nvPr/>
        </p:nvSpPr>
        <p:spPr>
          <a:xfrm>
            <a:off x="8160504" y="-194296"/>
            <a:ext cx="10537589" cy="7310452"/>
          </a:xfrm>
          <a:custGeom>
            <a:avLst/>
            <a:gdLst/>
            <a:ahLst/>
            <a:cxnLst/>
            <a:rect l="l" t="t" r="r" b="b"/>
            <a:pathLst>
              <a:path w="10537589" h="7310452">
                <a:moveTo>
                  <a:pt x="0" y="0"/>
                </a:moveTo>
                <a:lnTo>
                  <a:pt x="10537589" y="0"/>
                </a:lnTo>
                <a:lnTo>
                  <a:pt x="10537589" y="7310452"/>
                </a:lnTo>
                <a:lnTo>
                  <a:pt x="0" y="73104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pic>
        <p:nvPicPr>
          <p:cNvPr id="18" name="תמונה 17" descr="תמונה שמכילה גופן, טקסט, צילום מסך, גרפיקה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AB2E211D-BEBA-3253-804E-AB7E9DE9A1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71" y="4472393"/>
            <a:ext cx="8113227" cy="2406794"/>
          </a:xfrm>
          <a:prstGeom prst="rect">
            <a:avLst/>
          </a:prstGeom>
        </p:spPr>
      </p:pic>
      <p:sp>
        <p:nvSpPr>
          <p:cNvPr id="10" name="Freeform 26">
            <a:extLst>
              <a:ext uri="{FF2B5EF4-FFF2-40B4-BE49-F238E27FC236}">
                <a16:creationId xmlns:a16="http://schemas.microsoft.com/office/drawing/2014/main" id="{D1FA8A8A-9895-D0A6-E198-949265924090}"/>
              </a:ext>
            </a:extLst>
          </p:cNvPr>
          <p:cNvSpPr/>
          <p:nvPr/>
        </p:nvSpPr>
        <p:spPr>
          <a:xfrm>
            <a:off x="2438400" y="3956110"/>
            <a:ext cx="5385256" cy="1077051"/>
          </a:xfrm>
          <a:custGeom>
            <a:avLst/>
            <a:gdLst/>
            <a:ahLst/>
            <a:cxnLst/>
            <a:rect l="l" t="t" r="r" b="b"/>
            <a:pathLst>
              <a:path w="5385256" h="1077051">
                <a:moveTo>
                  <a:pt x="0" y="0"/>
                </a:moveTo>
                <a:lnTo>
                  <a:pt x="5385256" y="0"/>
                </a:lnTo>
                <a:lnTo>
                  <a:pt x="5385256" y="1077051"/>
                </a:lnTo>
                <a:lnTo>
                  <a:pt x="0" y="10770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pic>
        <p:nvPicPr>
          <p:cNvPr id="20" name="תמונה 19">
            <a:extLst>
              <a:ext uri="{FF2B5EF4-FFF2-40B4-BE49-F238E27FC236}">
                <a16:creationId xmlns:a16="http://schemas.microsoft.com/office/drawing/2014/main" id="{6AE99B86-28C3-85EB-567B-89BCFE4079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0200" y="6805069"/>
            <a:ext cx="5399245" cy="107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538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AA5F2DD-CA30-C4E7-A517-E8B13649B62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8">
            <a:extLst>
              <a:ext uri="{FF2B5EF4-FFF2-40B4-BE49-F238E27FC236}">
                <a16:creationId xmlns:a16="http://schemas.microsoft.com/office/drawing/2014/main" id="{211219F9-6E1D-B470-149F-F0EAD4F9374E}"/>
              </a:ext>
            </a:extLst>
          </p:cNvPr>
          <p:cNvSpPr/>
          <p:nvPr/>
        </p:nvSpPr>
        <p:spPr>
          <a:xfrm>
            <a:off x="4430874" y="-952500"/>
            <a:ext cx="15415068" cy="12717431"/>
          </a:xfrm>
          <a:custGeom>
            <a:avLst/>
            <a:gdLst/>
            <a:ahLst/>
            <a:cxnLst/>
            <a:rect l="l" t="t" r="r" b="b"/>
            <a:pathLst>
              <a:path w="15415068" h="12717431">
                <a:moveTo>
                  <a:pt x="0" y="0"/>
                </a:moveTo>
                <a:lnTo>
                  <a:pt x="15415067" y="0"/>
                </a:lnTo>
                <a:lnTo>
                  <a:pt x="15415067" y="12717431"/>
                </a:lnTo>
                <a:lnTo>
                  <a:pt x="0" y="127174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he-IL" dirty="0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03C2FE8-74EE-6AC2-FFB0-36CF8547C552}"/>
              </a:ext>
            </a:extLst>
          </p:cNvPr>
          <p:cNvSpPr/>
          <p:nvPr/>
        </p:nvSpPr>
        <p:spPr>
          <a:xfrm>
            <a:off x="11642604" y="0"/>
            <a:ext cx="6286616" cy="6765865"/>
          </a:xfrm>
          <a:custGeom>
            <a:avLst/>
            <a:gdLst/>
            <a:ahLst/>
            <a:cxnLst/>
            <a:rect l="l" t="t" r="r" b="b"/>
            <a:pathLst>
              <a:path w="6286616" h="6765865">
                <a:moveTo>
                  <a:pt x="0" y="0"/>
                </a:moveTo>
                <a:lnTo>
                  <a:pt x="6286616" y="0"/>
                </a:lnTo>
                <a:lnTo>
                  <a:pt x="6286616" y="6765865"/>
                </a:lnTo>
                <a:lnTo>
                  <a:pt x="0" y="67658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 dirty="0"/>
          </a:p>
        </p:txBody>
      </p:sp>
      <p:pic>
        <p:nvPicPr>
          <p:cNvPr id="5" name="תמונה 4" descr="תמונה שמכילה צעצוע, צהוב, סרט מצויר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BD5B63AF-E24E-2111-FFE3-09642D1ABD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38408" y="3994572"/>
            <a:ext cx="5818026" cy="5818026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28E92B39-A838-DFCE-4270-1282BC7A30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773" y="571500"/>
            <a:ext cx="8632828" cy="1145951"/>
          </a:xfrm>
          <a:prstGeom prst="rect">
            <a:avLst/>
          </a:prstGeom>
        </p:spPr>
      </p:pic>
      <p:pic>
        <p:nvPicPr>
          <p:cNvPr id="9" name="תמונה 8" descr="תמונה שמכילה טקסט, צילום מסך, גופן, תוכנה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9764A841-BF6A-C5DB-6DE8-A1E87D56F5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49" y="2095500"/>
            <a:ext cx="10927953" cy="7336060"/>
          </a:xfrm>
          <a:prstGeom prst="rect">
            <a:avLst/>
          </a:prstGeom>
        </p:spPr>
      </p:pic>
      <p:sp>
        <p:nvSpPr>
          <p:cNvPr id="10" name="Freeform 26">
            <a:extLst>
              <a:ext uri="{FF2B5EF4-FFF2-40B4-BE49-F238E27FC236}">
                <a16:creationId xmlns:a16="http://schemas.microsoft.com/office/drawing/2014/main" id="{8F071212-611D-48E7-C9E3-802A98A98912}"/>
              </a:ext>
            </a:extLst>
          </p:cNvPr>
          <p:cNvSpPr/>
          <p:nvPr/>
        </p:nvSpPr>
        <p:spPr>
          <a:xfrm>
            <a:off x="2651483" y="1554315"/>
            <a:ext cx="5385256" cy="1077051"/>
          </a:xfrm>
          <a:custGeom>
            <a:avLst/>
            <a:gdLst/>
            <a:ahLst/>
            <a:cxnLst/>
            <a:rect l="l" t="t" r="r" b="b"/>
            <a:pathLst>
              <a:path w="5385256" h="1077051">
                <a:moveTo>
                  <a:pt x="0" y="0"/>
                </a:moveTo>
                <a:lnTo>
                  <a:pt x="5385256" y="0"/>
                </a:lnTo>
                <a:lnTo>
                  <a:pt x="5385256" y="1077051"/>
                </a:lnTo>
                <a:lnTo>
                  <a:pt x="0" y="10770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Freeform 26">
            <a:extLst>
              <a:ext uri="{FF2B5EF4-FFF2-40B4-BE49-F238E27FC236}">
                <a16:creationId xmlns:a16="http://schemas.microsoft.com/office/drawing/2014/main" id="{84E95C94-2073-8B7B-590B-04B99A6F0474}"/>
              </a:ext>
            </a:extLst>
          </p:cNvPr>
          <p:cNvSpPr/>
          <p:nvPr/>
        </p:nvSpPr>
        <p:spPr>
          <a:xfrm>
            <a:off x="2438400" y="8860448"/>
            <a:ext cx="5385256" cy="1077051"/>
          </a:xfrm>
          <a:custGeom>
            <a:avLst/>
            <a:gdLst/>
            <a:ahLst/>
            <a:cxnLst/>
            <a:rect l="l" t="t" r="r" b="b"/>
            <a:pathLst>
              <a:path w="5385256" h="1077051">
                <a:moveTo>
                  <a:pt x="0" y="0"/>
                </a:moveTo>
                <a:lnTo>
                  <a:pt x="5385256" y="0"/>
                </a:lnTo>
                <a:lnTo>
                  <a:pt x="5385256" y="1077051"/>
                </a:lnTo>
                <a:lnTo>
                  <a:pt x="0" y="10770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0734652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12001384" y="447236"/>
            <a:ext cx="6286616" cy="6765865"/>
          </a:xfrm>
          <a:custGeom>
            <a:avLst/>
            <a:gdLst/>
            <a:ahLst/>
            <a:cxnLst/>
            <a:rect l="l" t="t" r="r" b="b"/>
            <a:pathLst>
              <a:path w="6286616" h="6765865">
                <a:moveTo>
                  <a:pt x="0" y="0"/>
                </a:moveTo>
                <a:lnTo>
                  <a:pt x="6286616" y="0"/>
                </a:lnTo>
                <a:lnTo>
                  <a:pt x="6286616" y="6765865"/>
                </a:lnTo>
                <a:lnTo>
                  <a:pt x="0" y="67658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0" name="Freeform 10"/>
          <p:cNvSpPr/>
          <p:nvPr/>
        </p:nvSpPr>
        <p:spPr>
          <a:xfrm>
            <a:off x="8429078" y="2372710"/>
            <a:ext cx="11469826" cy="8229600"/>
          </a:xfrm>
          <a:custGeom>
            <a:avLst/>
            <a:gdLst/>
            <a:ahLst/>
            <a:cxnLst/>
            <a:rect l="l" t="t" r="r" b="b"/>
            <a:pathLst>
              <a:path w="11469826" h="8229600">
                <a:moveTo>
                  <a:pt x="0" y="0"/>
                </a:moveTo>
                <a:lnTo>
                  <a:pt x="11469826" y="0"/>
                </a:lnTo>
                <a:lnTo>
                  <a:pt x="1146982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Freeform 11"/>
          <p:cNvSpPr/>
          <p:nvPr/>
        </p:nvSpPr>
        <p:spPr>
          <a:xfrm flipH="1">
            <a:off x="9809937" y="1676518"/>
            <a:ext cx="6973693" cy="6868647"/>
          </a:xfrm>
          <a:custGeom>
            <a:avLst/>
            <a:gdLst/>
            <a:ahLst/>
            <a:cxnLst/>
            <a:rect l="l" t="t" r="r" b="b"/>
            <a:pathLst>
              <a:path w="6973693" h="6868647">
                <a:moveTo>
                  <a:pt x="6973693" y="0"/>
                </a:moveTo>
                <a:lnTo>
                  <a:pt x="0" y="0"/>
                </a:lnTo>
                <a:lnTo>
                  <a:pt x="0" y="6868647"/>
                </a:lnTo>
                <a:lnTo>
                  <a:pt x="6973693" y="6868647"/>
                </a:lnTo>
                <a:lnTo>
                  <a:pt x="6973693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pic>
        <p:nvPicPr>
          <p:cNvPr id="21" name="תמונה 20">
            <a:extLst>
              <a:ext uri="{FF2B5EF4-FFF2-40B4-BE49-F238E27FC236}">
                <a16:creationId xmlns:a16="http://schemas.microsoft.com/office/drawing/2014/main" id="{4D9C3F52-B9EF-6935-6FE2-23B021FF31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8161"/>
            <a:ext cx="12096330" cy="4077635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6D04419F-E5D0-E7C2-EE1F-4A5DE54495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721" y="4063738"/>
            <a:ext cx="8663743" cy="3850552"/>
          </a:xfrm>
          <a:prstGeom prst="rect">
            <a:avLst/>
          </a:prstGeom>
        </p:spPr>
      </p:pic>
      <p:pic>
        <p:nvPicPr>
          <p:cNvPr id="24" name="תמונה 23">
            <a:extLst>
              <a:ext uri="{FF2B5EF4-FFF2-40B4-BE49-F238E27FC236}">
                <a16:creationId xmlns:a16="http://schemas.microsoft.com/office/drawing/2014/main" id="{A11452F8-9DF6-0623-ED5B-04D010F57D9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28873" r="79024" b="48147"/>
          <a:stretch/>
        </p:blipFill>
        <p:spPr>
          <a:xfrm>
            <a:off x="576169" y="4247180"/>
            <a:ext cx="1817272" cy="88483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" y="0"/>
            <a:ext cx="18274393" cy="10426702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9254221" y="-681720"/>
            <a:ext cx="9115052" cy="10521484"/>
          </a:xfrm>
          <a:custGeom>
            <a:avLst/>
            <a:gdLst/>
            <a:ahLst/>
            <a:cxnLst/>
            <a:rect l="l" t="t" r="r" b="b"/>
            <a:pathLst>
              <a:path w="11428653" h="11563561">
                <a:moveTo>
                  <a:pt x="0" y="0"/>
                </a:moveTo>
                <a:lnTo>
                  <a:pt x="11428653" y="0"/>
                </a:lnTo>
                <a:lnTo>
                  <a:pt x="11428653" y="11563561"/>
                </a:lnTo>
                <a:lnTo>
                  <a:pt x="0" y="115635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12001384" y="447236"/>
            <a:ext cx="6286616" cy="6765865"/>
          </a:xfrm>
          <a:custGeom>
            <a:avLst/>
            <a:gdLst/>
            <a:ahLst/>
            <a:cxnLst/>
            <a:rect l="l" t="t" r="r" b="b"/>
            <a:pathLst>
              <a:path w="6286616" h="6765865">
                <a:moveTo>
                  <a:pt x="0" y="0"/>
                </a:moveTo>
                <a:lnTo>
                  <a:pt x="6286616" y="0"/>
                </a:lnTo>
                <a:lnTo>
                  <a:pt x="6286616" y="6765865"/>
                </a:lnTo>
                <a:lnTo>
                  <a:pt x="0" y="6765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0" name="Freeform 10"/>
          <p:cNvSpPr/>
          <p:nvPr/>
        </p:nvSpPr>
        <p:spPr>
          <a:xfrm>
            <a:off x="9232450" y="1562100"/>
            <a:ext cx="8802102" cy="7863211"/>
          </a:xfrm>
          <a:custGeom>
            <a:avLst/>
            <a:gdLst/>
            <a:ahLst/>
            <a:cxnLst/>
            <a:rect l="l" t="t" r="r" b="b"/>
            <a:pathLst>
              <a:path w="8802102" h="7863211">
                <a:moveTo>
                  <a:pt x="0" y="0"/>
                </a:moveTo>
                <a:lnTo>
                  <a:pt x="8802102" y="0"/>
                </a:lnTo>
                <a:lnTo>
                  <a:pt x="8802102" y="7863211"/>
                </a:lnTo>
                <a:lnTo>
                  <a:pt x="0" y="78632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11" name="Group 11"/>
          <p:cNvGrpSpPr/>
          <p:nvPr/>
        </p:nvGrpSpPr>
        <p:grpSpPr>
          <a:xfrm>
            <a:off x="10212157" y="1868707"/>
            <a:ext cx="6636415" cy="663641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16666" r="-16666"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3" name="Freeform 13"/>
          <p:cNvSpPr/>
          <p:nvPr/>
        </p:nvSpPr>
        <p:spPr>
          <a:xfrm flipH="1" flipV="1">
            <a:off x="-1283368" y="3381523"/>
            <a:ext cx="10537589" cy="7310452"/>
          </a:xfrm>
          <a:custGeom>
            <a:avLst/>
            <a:gdLst/>
            <a:ahLst/>
            <a:cxnLst/>
            <a:rect l="l" t="t" r="r" b="b"/>
            <a:pathLst>
              <a:path w="10537589" h="7310452">
                <a:moveTo>
                  <a:pt x="10537589" y="7310452"/>
                </a:moveTo>
                <a:lnTo>
                  <a:pt x="0" y="7310452"/>
                </a:lnTo>
                <a:lnTo>
                  <a:pt x="0" y="0"/>
                </a:lnTo>
                <a:lnTo>
                  <a:pt x="10537589" y="0"/>
                </a:lnTo>
                <a:lnTo>
                  <a:pt x="10537589" y="7310452"/>
                </a:lnTo>
                <a:close/>
              </a:path>
            </a:pathLst>
          </a:custGeom>
          <a:blipFill>
            <a:blip r:embed="rId8">
              <a:alphaModFix amt="52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pic>
        <p:nvPicPr>
          <p:cNvPr id="20" name="תמונה 19">
            <a:extLst>
              <a:ext uri="{FF2B5EF4-FFF2-40B4-BE49-F238E27FC236}">
                <a16:creationId xmlns:a16="http://schemas.microsoft.com/office/drawing/2014/main" id="{7659E28D-17BE-6EF8-5930-D9C6B669E3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657" y="682312"/>
            <a:ext cx="8988528" cy="2263778"/>
          </a:xfrm>
          <a:prstGeom prst="rect">
            <a:avLst/>
          </a:prstGeom>
        </p:spPr>
      </p:pic>
      <p:pic>
        <p:nvPicPr>
          <p:cNvPr id="22" name="תמונה 21">
            <a:extLst>
              <a:ext uri="{FF2B5EF4-FFF2-40B4-BE49-F238E27FC236}">
                <a16:creationId xmlns:a16="http://schemas.microsoft.com/office/drawing/2014/main" id="{0D8E181C-FC44-C69A-D9C8-9DE92E41EC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499" y="3651200"/>
            <a:ext cx="9155526" cy="236344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רהיטים, שולחן, סרט מצויר, בתוך מבנה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D5443327-670E-9552-277F-751BDFA13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6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 dirty="0"/>
          </a:p>
        </p:txBody>
      </p:sp>
      <p:sp>
        <p:nvSpPr>
          <p:cNvPr id="4" name="Freeform 4"/>
          <p:cNvSpPr/>
          <p:nvPr/>
        </p:nvSpPr>
        <p:spPr>
          <a:xfrm>
            <a:off x="9144000" y="-1211972"/>
            <a:ext cx="9182099" cy="12279937"/>
          </a:xfrm>
          <a:custGeom>
            <a:avLst/>
            <a:gdLst/>
            <a:ahLst/>
            <a:cxnLst/>
            <a:rect l="l" t="t" r="r" b="b"/>
            <a:pathLst>
              <a:path w="10944494" h="12279937">
                <a:moveTo>
                  <a:pt x="0" y="0"/>
                </a:moveTo>
                <a:lnTo>
                  <a:pt x="10944494" y="0"/>
                </a:lnTo>
                <a:lnTo>
                  <a:pt x="10944494" y="12279937"/>
                </a:lnTo>
                <a:lnTo>
                  <a:pt x="0" y="122799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e-IL" dirty="0"/>
          </a:p>
        </p:txBody>
      </p:sp>
      <p:sp>
        <p:nvSpPr>
          <p:cNvPr id="3" name="Freeform 3"/>
          <p:cNvSpPr/>
          <p:nvPr/>
        </p:nvSpPr>
        <p:spPr>
          <a:xfrm>
            <a:off x="10972684" y="15251"/>
            <a:ext cx="6286616" cy="6765865"/>
          </a:xfrm>
          <a:custGeom>
            <a:avLst/>
            <a:gdLst/>
            <a:ahLst/>
            <a:cxnLst/>
            <a:rect l="l" t="t" r="r" b="b"/>
            <a:pathLst>
              <a:path w="6286616" h="6765865">
                <a:moveTo>
                  <a:pt x="0" y="0"/>
                </a:moveTo>
                <a:lnTo>
                  <a:pt x="6286616" y="0"/>
                </a:lnTo>
                <a:lnTo>
                  <a:pt x="6286616" y="6765865"/>
                </a:lnTo>
                <a:lnTo>
                  <a:pt x="0" y="6765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12479787" y="4421675"/>
            <a:ext cx="5808213" cy="5788852"/>
          </a:xfrm>
          <a:custGeom>
            <a:avLst/>
            <a:gdLst/>
            <a:ahLst/>
            <a:cxnLst/>
            <a:rect l="l" t="t" r="r" b="b"/>
            <a:pathLst>
              <a:path w="5808213" h="5788852">
                <a:moveTo>
                  <a:pt x="0" y="0"/>
                </a:moveTo>
                <a:lnTo>
                  <a:pt x="5808212" y="0"/>
                </a:lnTo>
                <a:lnTo>
                  <a:pt x="5808212" y="5788852"/>
                </a:lnTo>
                <a:lnTo>
                  <a:pt x="0" y="57888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 dirty="0"/>
          </a:p>
        </p:txBody>
      </p:sp>
      <p:sp>
        <p:nvSpPr>
          <p:cNvPr id="8" name="Freeform 8"/>
          <p:cNvSpPr/>
          <p:nvPr/>
        </p:nvSpPr>
        <p:spPr>
          <a:xfrm flipH="1" flipV="1">
            <a:off x="-1042900" y="4218932"/>
            <a:ext cx="9872480" cy="6849033"/>
          </a:xfrm>
          <a:custGeom>
            <a:avLst/>
            <a:gdLst/>
            <a:ahLst/>
            <a:cxnLst/>
            <a:rect l="l" t="t" r="r" b="b"/>
            <a:pathLst>
              <a:path w="9872480" h="6849033">
                <a:moveTo>
                  <a:pt x="9872480" y="6849033"/>
                </a:moveTo>
                <a:lnTo>
                  <a:pt x="0" y="6849033"/>
                </a:lnTo>
                <a:lnTo>
                  <a:pt x="0" y="0"/>
                </a:lnTo>
                <a:lnTo>
                  <a:pt x="9872480" y="0"/>
                </a:lnTo>
                <a:lnTo>
                  <a:pt x="9872480" y="6849033"/>
                </a:lnTo>
                <a:close/>
              </a:path>
            </a:pathLst>
          </a:custGeom>
          <a:blipFill>
            <a:blip r:embed="rId8">
              <a:alphaModFix amt="52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6" name="TextBox 16"/>
          <p:cNvSpPr txBox="1"/>
          <p:nvPr/>
        </p:nvSpPr>
        <p:spPr>
          <a:xfrm>
            <a:off x="1904639" y="7286700"/>
            <a:ext cx="2161435" cy="83288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220"/>
              </a:lnSpc>
            </a:pPr>
            <a:endParaRPr dirty="0"/>
          </a:p>
        </p:txBody>
      </p:sp>
      <p:sp>
        <p:nvSpPr>
          <p:cNvPr id="17" name="Freeform 17"/>
          <p:cNvSpPr/>
          <p:nvPr/>
        </p:nvSpPr>
        <p:spPr>
          <a:xfrm>
            <a:off x="3625082" y="7566294"/>
            <a:ext cx="151394" cy="151669"/>
          </a:xfrm>
          <a:custGeom>
            <a:avLst/>
            <a:gdLst/>
            <a:ahLst/>
            <a:cxnLst/>
            <a:rect l="l" t="t" r="r" b="b"/>
            <a:pathLst>
              <a:path w="151394" h="151669">
                <a:moveTo>
                  <a:pt x="0" y="0"/>
                </a:moveTo>
                <a:lnTo>
                  <a:pt x="151394" y="0"/>
                </a:lnTo>
                <a:lnTo>
                  <a:pt x="151394" y="151669"/>
                </a:lnTo>
                <a:lnTo>
                  <a:pt x="0" y="1516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8" name="TextBox 18"/>
          <p:cNvSpPr txBox="1"/>
          <p:nvPr/>
        </p:nvSpPr>
        <p:spPr>
          <a:xfrm>
            <a:off x="2156137" y="7469689"/>
            <a:ext cx="1430846" cy="294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dirty="0">
                <a:solidFill>
                  <a:srgbClr val="EA9F1E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</a:p>
        </p:txBody>
      </p:sp>
      <p:pic>
        <p:nvPicPr>
          <p:cNvPr id="21" name="תמונה 20">
            <a:extLst>
              <a:ext uri="{FF2B5EF4-FFF2-40B4-BE49-F238E27FC236}">
                <a16:creationId xmlns:a16="http://schemas.microsoft.com/office/drawing/2014/main" id="{7115A73A-FEF4-ABDF-CFF3-49F28B937C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2016948"/>
            <a:ext cx="9240555" cy="1573186"/>
          </a:xfrm>
          <a:prstGeom prst="rect">
            <a:avLst/>
          </a:prstGeom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243DE7D2-AA3F-06D5-CA1E-A13B135D16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5409" y="7469689"/>
            <a:ext cx="533474" cy="438211"/>
          </a:xfrm>
          <a:prstGeom prst="rect">
            <a:avLst/>
          </a:prstGeom>
        </p:spPr>
      </p:pic>
      <p:grpSp>
        <p:nvGrpSpPr>
          <p:cNvPr id="26" name="Group 11">
            <a:extLst>
              <a:ext uri="{FF2B5EF4-FFF2-40B4-BE49-F238E27FC236}">
                <a16:creationId xmlns:a16="http://schemas.microsoft.com/office/drawing/2014/main" id="{375B11DC-1DE3-2DB0-E571-62ABB4B80B1E}"/>
              </a:ext>
            </a:extLst>
          </p:cNvPr>
          <p:cNvGrpSpPr/>
          <p:nvPr/>
        </p:nvGrpSpPr>
        <p:grpSpPr>
          <a:xfrm>
            <a:off x="457200" y="3590134"/>
            <a:ext cx="4280266" cy="2454975"/>
            <a:chOff x="0" y="0"/>
            <a:chExt cx="1127313" cy="646578"/>
          </a:xfrm>
        </p:grpSpPr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A07E6514-1F2E-8A1D-B378-088AD2F683D8}"/>
                </a:ext>
              </a:extLst>
            </p:cNvPr>
            <p:cNvSpPr/>
            <p:nvPr/>
          </p:nvSpPr>
          <p:spPr>
            <a:xfrm>
              <a:off x="0" y="0"/>
              <a:ext cx="1127313" cy="646578"/>
            </a:xfrm>
            <a:custGeom>
              <a:avLst/>
              <a:gdLst/>
              <a:ahLst/>
              <a:cxnLst/>
              <a:rect l="l" t="t" r="r" b="b"/>
              <a:pathLst>
                <a:path w="1127313" h="646578">
                  <a:moveTo>
                    <a:pt x="0" y="0"/>
                  </a:moveTo>
                  <a:lnTo>
                    <a:pt x="1127313" y="0"/>
                  </a:lnTo>
                  <a:lnTo>
                    <a:pt x="1127313" y="646578"/>
                  </a:lnTo>
                  <a:lnTo>
                    <a:pt x="0" y="646578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32000"/>
                  </a:srgbClr>
                </a:gs>
                <a:gs pos="100000">
                  <a:srgbClr val="FFF8F8">
                    <a:alpha val="624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28" name="TextBox 13">
              <a:extLst>
                <a:ext uri="{FF2B5EF4-FFF2-40B4-BE49-F238E27FC236}">
                  <a16:creationId xmlns:a16="http://schemas.microsoft.com/office/drawing/2014/main" id="{A7B98EEC-478D-6586-97F2-0E5C0924144B}"/>
                </a:ext>
              </a:extLst>
            </p:cNvPr>
            <p:cNvSpPr txBox="1"/>
            <p:nvPr/>
          </p:nvSpPr>
          <p:spPr>
            <a:xfrm>
              <a:off x="0" y="-47625"/>
              <a:ext cx="1127313" cy="694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29" name="Group 11">
            <a:extLst>
              <a:ext uri="{FF2B5EF4-FFF2-40B4-BE49-F238E27FC236}">
                <a16:creationId xmlns:a16="http://schemas.microsoft.com/office/drawing/2014/main" id="{972E1F43-A062-0994-ED7C-F3473AC1421F}"/>
              </a:ext>
            </a:extLst>
          </p:cNvPr>
          <p:cNvGrpSpPr/>
          <p:nvPr/>
        </p:nvGrpSpPr>
        <p:grpSpPr>
          <a:xfrm>
            <a:off x="4960289" y="3590134"/>
            <a:ext cx="4280266" cy="2454975"/>
            <a:chOff x="0" y="0"/>
            <a:chExt cx="1127313" cy="646578"/>
          </a:xfrm>
        </p:grpSpPr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26C23830-24C9-7169-D247-78D633D32647}"/>
                </a:ext>
              </a:extLst>
            </p:cNvPr>
            <p:cNvSpPr/>
            <p:nvPr/>
          </p:nvSpPr>
          <p:spPr>
            <a:xfrm>
              <a:off x="0" y="0"/>
              <a:ext cx="1127313" cy="646578"/>
            </a:xfrm>
            <a:custGeom>
              <a:avLst/>
              <a:gdLst/>
              <a:ahLst/>
              <a:cxnLst/>
              <a:rect l="l" t="t" r="r" b="b"/>
              <a:pathLst>
                <a:path w="1127313" h="646578">
                  <a:moveTo>
                    <a:pt x="0" y="0"/>
                  </a:moveTo>
                  <a:lnTo>
                    <a:pt x="1127313" y="0"/>
                  </a:lnTo>
                  <a:lnTo>
                    <a:pt x="1127313" y="646578"/>
                  </a:lnTo>
                  <a:lnTo>
                    <a:pt x="0" y="646578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32000"/>
                  </a:srgbClr>
                </a:gs>
                <a:gs pos="100000">
                  <a:srgbClr val="FFF8F8">
                    <a:alpha val="624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31" name="TextBox 13">
              <a:extLst>
                <a:ext uri="{FF2B5EF4-FFF2-40B4-BE49-F238E27FC236}">
                  <a16:creationId xmlns:a16="http://schemas.microsoft.com/office/drawing/2014/main" id="{27660D70-F0B0-2C31-2B73-06367788D71B}"/>
                </a:ext>
              </a:extLst>
            </p:cNvPr>
            <p:cNvSpPr txBox="1"/>
            <p:nvPr/>
          </p:nvSpPr>
          <p:spPr>
            <a:xfrm>
              <a:off x="0" y="-47625"/>
              <a:ext cx="1127313" cy="694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32" name="Group 11">
            <a:extLst>
              <a:ext uri="{FF2B5EF4-FFF2-40B4-BE49-F238E27FC236}">
                <a16:creationId xmlns:a16="http://schemas.microsoft.com/office/drawing/2014/main" id="{2EB30F03-F2F6-AFD2-2877-AB01CD46A318}"/>
              </a:ext>
            </a:extLst>
          </p:cNvPr>
          <p:cNvGrpSpPr/>
          <p:nvPr/>
        </p:nvGrpSpPr>
        <p:grpSpPr>
          <a:xfrm>
            <a:off x="486152" y="6242201"/>
            <a:ext cx="4280266" cy="2454975"/>
            <a:chOff x="0" y="0"/>
            <a:chExt cx="1127313" cy="646578"/>
          </a:xfrm>
        </p:grpSpPr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8E4F7E87-0A45-D525-1FDB-39D8FF0A6E52}"/>
                </a:ext>
              </a:extLst>
            </p:cNvPr>
            <p:cNvSpPr/>
            <p:nvPr/>
          </p:nvSpPr>
          <p:spPr>
            <a:xfrm>
              <a:off x="0" y="0"/>
              <a:ext cx="1127313" cy="646578"/>
            </a:xfrm>
            <a:custGeom>
              <a:avLst/>
              <a:gdLst/>
              <a:ahLst/>
              <a:cxnLst/>
              <a:rect l="l" t="t" r="r" b="b"/>
              <a:pathLst>
                <a:path w="1127313" h="646578">
                  <a:moveTo>
                    <a:pt x="0" y="0"/>
                  </a:moveTo>
                  <a:lnTo>
                    <a:pt x="1127313" y="0"/>
                  </a:lnTo>
                  <a:lnTo>
                    <a:pt x="1127313" y="646578"/>
                  </a:lnTo>
                  <a:lnTo>
                    <a:pt x="0" y="646578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32000"/>
                  </a:srgbClr>
                </a:gs>
                <a:gs pos="100000">
                  <a:srgbClr val="FFF8F8">
                    <a:alpha val="624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34" name="TextBox 13">
              <a:extLst>
                <a:ext uri="{FF2B5EF4-FFF2-40B4-BE49-F238E27FC236}">
                  <a16:creationId xmlns:a16="http://schemas.microsoft.com/office/drawing/2014/main" id="{1D38FAC3-593A-0871-8BE8-C01477931CE6}"/>
                </a:ext>
              </a:extLst>
            </p:cNvPr>
            <p:cNvSpPr txBox="1"/>
            <p:nvPr/>
          </p:nvSpPr>
          <p:spPr>
            <a:xfrm>
              <a:off x="0" y="-47625"/>
              <a:ext cx="1127313" cy="694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35" name="Group 11">
            <a:extLst>
              <a:ext uri="{FF2B5EF4-FFF2-40B4-BE49-F238E27FC236}">
                <a16:creationId xmlns:a16="http://schemas.microsoft.com/office/drawing/2014/main" id="{BD481E6D-A034-C3E7-58EB-6C97EFBE1E8A}"/>
              </a:ext>
            </a:extLst>
          </p:cNvPr>
          <p:cNvGrpSpPr/>
          <p:nvPr/>
        </p:nvGrpSpPr>
        <p:grpSpPr>
          <a:xfrm>
            <a:off x="4958026" y="6225935"/>
            <a:ext cx="4280266" cy="2454975"/>
            <a:chOff x="0" y="0"/>
            <a:chExt cx="1127313" cy="646578"/>
          </a:xfrm>
        </p:grpSpPr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0AF09294-3A28-65D4-7010-B22B3D447AF7}"/>
                </a:ext>
              </a:extLst>
            </p:cNvPr>
            <p:cNvSpPr/>
            <p:nvPr/>
          </p:nvSpPr>
          <p:spPr>
            <a:xfrm>
              <a:off x="0" y="0"/>
              <a:ext cx="1127313" cy="646578"/>
            </a:xfrm>
            <a:custGeom>
              <a:avLst/>
              <a:gdLst/>
              <a:ahLst/>
              <a:cxnLst/>
              <a:rect l="l" t="t" r="r" b="b"/>
              <a:pathLst>
                <a:path w="1127313" h="646578">
                  <a:moveTo>
                    <a:pt x="0" y="0"/>
                  </a:moveTo>
                  <a:lnTo>
                    <a:pt x="1127313" y="0"/>
                  </a:lnTo>
                  <a:lnTo>
                    <a:pt x="1127313" y="646578"/>
                  </a:lnTo>
                  <a:lnTo>
                    <a:pt x="0" y="646578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32000"/>
                  </a:srgbClr>
                </a:gs>
                <a:gs pos="100000">
                  <a:srgbClr val="FFF8F8">
                    <a:alpha val="624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37" name="TextBox 13">
              <a:extLst>
                <a:ext uri="{FF2B5EF4-FFF2-40B4-BE49-F238E27FC236}">
                  <a16:creationId xmlns:a16="http://schemas.microsoft.com/office/drawing/2014/main" id="{94D405E3-EB2E-E64A-8C85-F8C3A8AEDBEB}"/>
                </a:ext>
              </a:extLst>
            </p:cNvPr>
            <p:cNvSpPr txBox="1"/>
            <p:nvPr/>
          </p:nvSpPr>
          <p:spPr>
            <a:xfrm>
              <a:off x="0" y="-47625"/>
              <a:ext cx="1127313" cy="694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38" name="Freeform 14">
            <a:extLst>
              <a:ext uri="{FF2B5EF4-FFF2-40B4-BE49-F238E27FC236}">
                <a16:creationId xmlns:a16="http://schemas.microsoft.com/office/drawing/2014/main" id="{5120B3D9-8F98-C696-9D90-88333D3359BD}"/>
              </a:ext>
            </a:extLst>
          </p:cNvPr>
          <p:cNvSpPr/>
          <p:nvPr/>
        </p:nvSpPr>
        <p:spPr>
          <a:xfrm>
            <a:off x="3872635" y="3767299"/>
            <a:ext cx="706206" cy="730873"/>
          </a:xfrm>
          <a:custGeom>
            <a:avLst/>
            <a:gdLst/>
            <a:ahLst/>
            <a:cxnLst/>
            <a:rect l="l" t="t" r="r" b="b"/>
            <a:pathLst>
              <a:path w="706206" h="730873">
                <a:moveTo>
                  <a:pt x="0" y="0"/>
                </a:moveTo>
                <a:lnTo>
                  <a:pt x="706206" y="0"/>
                </a:lnTo>
                <a:lnTo>
                  <a:pt x="706206" y="730873"/>
                </a:lnTo>
                <a:lnTo>
                  <a:pt x="0" y="73087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9" name="Freeform 15">
            <a:extLst>
              <a:ext uri="{FF2B5EF4-FFF2-40B4-BE49-F238E27FC236}">
                <a16:creationId xmlns:a16="http://schemas.microsoft.com/office/drawing/2014/main" id="{72606C8F-F9BC-A461-3BA7-9539E68C6ACE}"/>
              </a:ext>
            </a:extLst>
          </p:cNvPr>
          <p:cNvSpPr/>
          <p:nvPr/>
        </p:nvSpPr>
        <p:spPr>
          <a:xfrm>
            <a:off x="8410085" y="3824686"/>
            <a:ext cx="661440" cy="730873"/>
          </a:xfrm>
          <a:custGeom>
            <a:avLst/>
            <a:gdLst/>
            <a:ahLst/>
            <a:cxnLst/>
            <a:rect l="l" t="t" r="r" b="b"/>
            <a:pathLst>
              <a:path w="661440" h="730873">
                <a:moveTo>
                  <a:pt x="0" y="0"/>
                </a:moveTo>
                <a:lnTo>
                  <a:pt x="661440" y="0"/>
                </a:lnTo>
                <a:lnTo>
                  <a:pt x="661440" y="730873"/>
                </a:lnTo>
                <a:lnTo>
                  <a:pt x="0" y="73087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44" name="תיבת טקסט 43">
            <a:extLst>
              <a:ext uri="{FF2B5EF4-FFF2-40B4-BE49-F238E27FC236}">
                <a16:creationId xmlns:a16="http://schemas.microsoft.com/office/drawing/2014/main" id="{1FE93AE9-C56C-4903-120D-C086DB91AD50}"/>
              </a:ext>
            </a:extLst>
          </p:cNvPr>
          <p:cNvSpPr txBox="1"/>
          <p:nvPr/>
        </p:nvSpPr>
        <p:spPr>
          <a:xfrm>
            <a:off x="558466" y="4720317"/>
            <a:ext cx="4020375" cy="508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220"/>
              </a:lnSpc>
            </a:pPr>
            <a:r>
              <a:rPr lang="en-US" sz="3600" b="1" dirty="0">
                <a:solidFill>
                  <a:srgbClr val="E9D11F"/>
                </a:solidFill>
                <a:latin typeface="Inter Bold"/>
                <a:ea typeface="Inter Bold"/>
                <a:cs typeface="Inter Bold"/>
                <a:sym typeface="Inter Bold"/>
              </a:rPr>
              <a:t>Optimization</a:t>
            </a:r>
          </a:p>
        </p:txBody>
      </p:sp>
      <p:sp>
        <p:nvSpPr>
          <p:cNvPr id="46" name="תיבת טקסט 45">
            <a:extLst>
              <a:ext uri="{FF2B5EF4-FFF2-40B4-BE49-F238E27FC236}">
                <a16:creationId xmlns:a16="http://schemas.microsoft.com/office/drawing/2014/main" id="{2E419498-9AC4-AD9B-3755-1C41A1F81CCD}"/>
              </a:ext>
            </a:extLst>
          </p:cNvPr>
          <p:cNvSpPr txBox="1"/>
          <p:nvPr/>
        </p:nvSpPr>
        <p:spPr>
          <a:xfrm>
            <a:off x="5099177" y="4680524"/>
            <a:ext cx="10852150" cy="508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3600" b="1" dirty="0">
                <a:solidFill>
                  <a:srgbClr val="E9D11F"/>
                </a:solidFill>
                <a:latin typeface="Inter Bold"/>
                <a:ea typeface="Inter Bold"/>
                <a:cs typeface="Inter Bold"/>
                <a:sym typeface="Inter Bold"/>
              </a:rPr>
              <a:t>Transparency</a:t>
            </a:r>
          </a:p>
        </p:txBody>
      </p:sp>
      <p:sp>
        <p:nvSpPr>
          <p:cNvPr id="48" name="תיבת טקסט 47">
            <a:extLst>
              <a:ext uri="{FF2B5EF4-FFF2-40B4-BE49-F238E27FC236}">
                <a16:creationId xmlns:a16="http://schemas.microsoft.com/office/drawing/2014/main" id="{99778CFF-3270-9C43-0391-C118C1333D60}"/>
              </a:ext>
            </a:extLst>
          </p:cNvPr>
          <p:cNvSpPr txBox="1"/>
          <p:nvPr/>
        </p:nvSpPr>
        <p:spPr>
          <a:xfrm>
            <a:off x="710669" y="7410680"/>
            <a:ext cx="10852150" cy="520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3600" b="1" dirty="0">
                <a:solidFill>
                  <a:srgbClr val="E9D11F"/>
                </a:solidFill>
                <a:latin typeface="Inter Bold"/>
                <a:ea typeface="Inter Bold"/>
                <a:cs typeface="Inter Bold"/>
                <a:sym typeface="Inter Bold"/>
              </a:rPr>
              <a:t>Human trust</a:t>
            </a:r>
          </a:p>
        </p:txBody>
      </p:sp>
      <p:sp>
        <p:nvSpPr>
          <p:cNvPr id="50" name="תיבת טקסט 49">
            <a:extLst>
              <a:ext uri="{FF2B5EF4-FFF2-40B4-BE49-F238E27FC236}">
                <a16:creationId xmlns:a16="http://schemas.microsoft.com/office/drawing/2014/main" id="{DEAFE5F4-1AEA-A1A1-FB91-784E725FED2C}"/>
              </a:ext>
            </a:extLst>
          </p:cNvPr>
          <p:cNvSpPr txBox="1"/>
          <p:nvPr/>
        </p:nvSpPr>
        <p:spPr>
          <a:xfrm>
            <a:off x="5971006" y="7315122"/>
            <a:ext cx="10852150" cy="508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3600" b="1" dirty="0">
                <a:solidFill>
                  <a:srgbClr val="E9D11F"/>
                </a:solidFill>
                <a:latin typeface="Inter Bold"/>
                <a:ea typeface="Inter Bold"/>
                <a:cs typeface="Inter Bold"/>
                <a:sym typeface="Inter Bold"/>
              </a:rPr>
              <a:t>Depth</a:t>
            </a:r>
          </a:p>
        </p:txBody>
      </p:sp>
      <p:sp>
        <p:nvSpPr>
          <p:cNvPr id="51" name="Freeform 37">
            <a:extLst>
              <a:ext uri="{FF2B5EF4-FFF2-40B4-BE49-F238E27FC236}">
                <a16:creationId xmlns:a16="http://schemas.microsoft.com/office/drawing/2014/main" id="{FD978E81-8110-7A3D-DE6F-73529BD4831F}"/>
              </a:ext>
            </a:extLst>
          </p:cNvPr>
          <p:cNvSpPr/>
          <p:nvPr/>
        </p:nvSpPr>
        <p:spPr>
          <a:xfrm rot="5400000">
            <a:off x="3254466" y="1445814"/>
            <a:ext cx="209733" cy="4280266"/>
          </a:xfrm>
          <a:custGeom>
            <a:avLst/>
            <a:gdLst/>
            <a:ahLst/>
            <a:cxnLst/>
            <a:rect l="l" t="t" r="r" b="b"/>
            <a:pathLst>
              <a:path w="209733" h="4280266">
                <a:moveTo>
                  <a:pt x="0" y="0"/>
                </a:moveTo>
                <a:lnTo>
                  <a:pt x="209733" y="0"/>
                </a:lnTo>
                <a:lnTo>
                  <a:pt x="209733" y="4280266"/>
                </a:lnTo>
                <a:lnTo>
                  <a:pt x="0" y="428026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2" name="Freeform 37">
            <a:extLst>
              <a:ext uri="{FF2B5EF4-FFF2-40B4-BE49-F238E27FC236}">
                <a16:creationId xmlns:a16="http://schemas.microsoft.com/office/drawing/2014/main" id="{5E9AF70B-F39E-9888-8DCA-00A65A5F6425}"/>
              </a:ext>
            </a:extLst>
          </p:cNvPr>
          <p:cNvSpPr/>
          <p:nvPr/>
        </p:nvSpPr>
        <p:spPr>
          <a:xfrm rot="5400000">
            <a:off x="7516114" y="1439605"/>
            <a:ext cx="197316" cy="4280266"/>
          </a:xfrm>
          <a:custGeom>
            <a:avLst/>
            <a:gdLst/>
            <a:ahLst/>
            <a:cxnLst/>
            <a:rect l="l" t="t" r="r" b="b"/>
            <a:pathLst>
              <a:path w="209733" h="4280266">
                <a:moveTo>
                  <a:pt x="0" y="0"/>
                </a:moveTo>
                <a:lnTo>
                  <a:pt x="209733" y="0"/>
                </a:lnTo>
                <a:lnTo>
                  <a:pt x="209733" y="4280266"/>
                </a:lnTo>
                <a:lnTo>
                  <a:pt x="0" y="428026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4" name="Freeform 24">
            <a:extLst>
              <a:ext uri="{FF2B5EF4-FFF2-40B4-BE49-F238E27FC236}">
                <a16:creationId xmlns:a16="http://schemas.microsoft.com/office/drawing/2014/main" id="{690F6897-3DB4-A4C1-6251-E6DCEDF335CB}"/>
              </a:ext>
            </a:extLst>
          </p:cNvPr>
          <p:cNvSpPr/>
          <p:nvPr/>
        </p:nvSpPr>
        <p:spPr>
          <a:xfrm rot="5400000">
            <a:off x="7562380" y="4082328"/>
            <a:ext cx="209733" cy="4280266"/>
          </a:xfrm>
          <a:custGeom>
            <a:avLst/>
            <a:gdLst/>
            <a:ahLst/>
            <a:cxnLst/>
            <a:rect l="l" t="t" r="r" b="b"/>
            <a:pathLst>
              <a:path w="209733" h="4280266">
                <a:moveTo>
                  <a:pt x="0" y="0"/>
                </a:moveTo>
                <a:lnTo>
                  <a:pt x="209733" y="0"/>
                </a:lnTo>
                <a:lnTo>
                  <a:pt x="209733" y="4280266"/>
                </a:lnTo>
                <a:lnTo>
                  <a:pt x="0" y="428026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5" name="Freeform 24">
            <a:extLst>
              <a:ext uri="{FF2B5EF4-FFF2-40B4-BE49-F238E27FC236}">
                <a16:creationId xmlns:a16="http://schemas.microsoft.com/office/drawing/2014/main" id="{8C7F828F-DF10-A9A1-6249-1D8B2CA278ED}"/>
              </a:ext>
            </a:extLst>
          </p:cNvPr>
          <p:cNvSpPr/>
          <p:nvPr/>
        </p:nvSpPr>
        <p:spPr>
          <a:xfrm rot="5400000">
            <a:off x="2987503" y="4083510"/>
            <a:ext cx="209733" cy="4280266"/>
          </a:xfrm>
          <a:custGeom>
            <a:avLst/>
            <a:gdLst/>
            <a:ahLst/>
            <a:cxnLst/>
            <a:rect l="l" t="t" r="r" b="b"/>
            <a:pathLst>
              <a:path w="209733" h="4280266">
                <a:moveTo>
                  <a:pt x="0" y="0"/>
                </a:moveTo>
                <a:lnTo>
                  <a:pt x="209733" y="0"/>
                </a:lnTo>
                <a:lnTo>
                  <a:pt x="209733" y="4280266"/>
                </a:lnTo>
                <a:lnTo>
                  <a:pt x="0" y="428026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pic>
        <p:nvPicPr>
          <p:cNvPr id="60" name="תמונה 59">
            <a:extLst>
              <a:ext uri="{FF2B5EF4-FFF2-40B4-BE49-F238E27FC236}">
                <a16:creationId xmlns:a16="http://schemas.microsoft.com/office/drawing/2014/main" id="{53B7C416-5594-5E08-AA0F-D8E7ABE89B8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893340" y="6447262"/>
            <a:ext cx="787047" cy="832882"/>
          </a:xfrm>
          <a:prstGeom prst="rect">
            <a:avLst/>
          </a:prstGeom>
        </p:spPr>
      </p:pic>
      <p:pic>
        <p:nvPicPr>
          <p:cNvPr id="62" name="תמונה 61">
            <a:extLst>
              <a:ext uri="{FF2B5EF4-FFF2-40B4-BE49-F238E27FC236}">
                <a16:creationId xmlns:a16="http://schemas.microsoft.com/office/drawing/2014/main" id="{1DEEE515-FE12-A38A-ABBA-48FF92735A5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09541" y="6371380"/>
            <a:ext cx="798221" cy="91947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8829580" y="3262130"/>
            <a:ext cx="10123900" cy="7036960"/>
          </a:xfrm>
          <a:custGeom>
            <a:avLst/>
            <a:gdLst/>
            <a:ahLst/>
            <a:cxnLst/>
            <a:rect l="l" t="t" r="r" b="b"/>
            <a:pathLst>
              <a:path w="11069412" h="10128512">
                <a:moveTo>
                  <a:pt x="0" y="0"/>
                </a:moveTo>
                <a:lnTo>
                  <a:pt x="11069411" y="0"/>
                </a:lnTo>
                <a:lnTo>
                  <a:pt x="11069411" y="10128512"/>
                </a:lnTo>
                <a:lnTo>
                  <a:pt x="0" y="101285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14115992" y="0"/>
            <a:ext cx="6286616" cy="6765865"/>
          </a:xfrm>
          <a:custGeom>
            <a:avLst/>
            <a:gdLst/>
            <a:ahLst/>
            <a:cxnLst/>
            <a:rect l="l" t="t" r="r" b="b"/>
            <a:pathLst>
              <a:path w="6286616" h="6765865">
                <a:moveTo>
                  <a:pt x="0" y="0"/>
                </a:moveTo>
                <a:lnTo>
                  <a:pt x="6286616" y="0"/>
                </a:lnTo>
                <a:lnTo>
                  <a:pt x="6286616" y="6765865"/>
                </a:lnTo>
                <a:lnTo>
                  <a:pt x="0" y="6765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 flipH="1">
            <a:off x="9285777" y="1425492"/>
            <a:ext cx="6906199" cy="7436016"/>
          </a:xfrm>
          <a:custGeom>
            <a:avLst/>
            <a:gdLst/>
            <a:ahLst/>
            <a:cxnLst/>
            <a:rect l="l" t="t" r="r" b="b"/>
            <a:pathLst>
              <a:path w="6906199" h="7436016">
                <a:moveTo>
                  <a:pt x="6906200" y="0"/>
                </a:moveTo>
                <a:lnTo>
                  <a:pt x="0" y="0"/>
                </a:lnTo>
                <a:lnTo>
                  <a:pt x="0" y="7436016"/>
                </a:lnTo>
                <a:lnTo>
                  <a:pt x="6906200" y="7436016"/>
                </a:lnTo>
                <a:lnTo>
                  <a:pt x="69062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he-IL" dirty="0"/>
          </a:p>
        </p:txBody>
      </p:sp>
      <p:sp>
        <p:nvSpPr>
          <p:cNvPr id="7" name="Freeform 7"/>
          <p:cNvSpPr/>
          <p:nvPr/>
        </p:nvSpPr>
        <p:spPr>
          <a:xfrm flipH="1" flipV="1">
            <a:off x="-1042900" y="4218932"/>
            <a:ext cx="9872480" cy="6849033"/>
          </a:xfrm>
          <a:custGeom>
            <a:avLst/>
            <a:gdLst/>
            <a:ahLst/>
            <a:cxnLst/>
            <a:rect l="l" t="t" r="r" b="b"/>
            <a:pathLst>
              <a:path w="9872480" h="6849033">
                <a:moveTo>
                  <a:pt x="9872480" y="6849033"/>
                </a:moveTo>
                <a:lnTo>
                  <a:pt x="0" y="6849033"/>
                </a:lnTo>
                <a:lnTo>
                  <a:pt x="0" y="0"/>
                </a:lnTo>
                <a:lnTo>
                  <a:pt x="9872480" y="0"/>
                </a:lnTo>
                <a:lnTo>
                  <a:pt x="9872480" y="6849033"/>
                </a:lnTo>
                <a:close/>
              </a:path>
            </a:pathLst>
          </a:custGeom>
          <a:blipFill>
            <a:blip r:embed="rId7">
              <a:alphaModFix amt="52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pic>
        <p:nvPicPr>
          <p:cNvPr id="18" name="תמונה 17">
            <a:extLst>
              <a:ext uri="{FF2B5EF4-FFF2-40B4-BE49-F238E27FC236}">
                <a16:creationId xmlns:a16="http://schemas.microsoft.com/office/drawing/2014/main" id="{050E6B79-A24A-A589-C217-50F9DC8C69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0458" y="802036"/>
            <a:ext cx="10922199" cy="1309925"/>
          </a:xfrm>
          <a:prstGeom prst="rect">
            <a:avLst/>
          </a:prstGeom>
        </p:spPr>
      </p:pic>
      <p:pic>
        <p:nvPicPr>
          <p:cNvPr id="22" name="תמונה 21">
            <a:extLst>
              <a:ext uri="{FF2B5EF4-FFF2-40B4-BE49-F238E27FC236}">
                <a16:creationId xmlns:a16="http://schemas.microsoft.com/office/drawing/2014/main" id="{EE28F034-0C64-726D-A0C4-A119BC7475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3519" y="5882873"/>
            <a:ext cx="2338623" cy="1827534"/>
          </a:xfrm>
          <a:prstGeom prst="rect">
            <a:avLst/>
          </a:prstGeom>
        </p:spPr>
      </p:pic>
      <p:pic>
        <p:nvPicPr>
          <p:cNvPr id="26" name="תמונה 25" descr="תמונה שמכילה טקסט, גופן, צילום מסך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83E0A74F-2C5E-CF47-D0FC-B16AEFB235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2458"/>
            <a:ext cx="9988203" cy="371228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A9B60B0-FA82-425A-7742-A16E5406BB30}"/>
              </a:ext>
            </a:extLst>
          </p:cNvPr>
          <p:cNvSpPr/>
          <p:nvPr/>
        </p:nvSpPr>
        <p:spPr>
          <a:xfrm>
            <a:off x="0" y="0"/>
            <a:ext cx="18309771" cy="10282718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 dirty="0"/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427B5EB6-355B-7793-9A37-6FE95D84E657}"/>
              </a:ext>
            </a:extLst>
          </p:cNvPr>
          <p:cNvSpPr/>
          <p:nvPr/>
        </p:nvSpPr>
        <p:spPr>
          <a:xfrm rot="3936596" flipH="1">
            <a:off x="-1170201" y="6807925"/>
            <a:ext cx="5042392" cy="4748349"/>
          </a:xfrm>
          <a:custGeom>
            <a:avLst/>
            <a:gdLst/>
            <a:ahLst/>
            <a:cxnLst/>
            <a:rect l="l" t="t" r="r" b="b"/>
            <a:pathLst>
              <a:path w="5808213" h="5788852">
                <a:moveTo>
                  <a:pt x="0" y="0"/>
                </a:moveTo>
                <a:lnTo>
                  <a:pt x="5808212" y="0"/>
                </a:lnTo>
                <a:lnTo>
                  <a:pt x="5808212" y="5788852"/>
                </a:lnTo>
                <a:lnTo>
                  <a:pt x="0" y="57888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 dirty="0"/>
          </a:p>
        </p:txBody>
      </p:sp>
      <p:sp>
        <p:nvSpPr>
          <p:cNvPr id="6" name="Freeform 8">
            <a:extLst>
              <a:ext uri="{FF2B5EF4-FFF2-40B4-BE49-F238E27FC236}">
                <a16:creationId xmlns:a16="http://schemas.microsoft.com/office/drawing/2014/main" id="{3C8B679E-873A-D861-B0B4-DF490885AF89}"/>
              </a:ext>
            </a:extLst>
          </p:cNvPr>
          <p:cNvSpPr/>
          <p:nvPr/>
        </p:nvSpPr>
        <p:spPr>
          <a:xfrm>
            <a:off x="-379019" y="726392"/>
            <a:ext cx="9660388" cy="10358213"/>
          </a:xfrm>
          <a:custGeom>
            <a:avLst/>
            <a:gdLst/>
            <a:ahLst/>
            <a:cxnLst/>
            <a:rect l="l" t="t" r="r" b="b"/>
            <a:pathLst>
              <a:path w="15415068" h="12717431">
                <a:moveTo>
                  <a:pt x="0" y="0"/>
                </a:moveTo>
                <a:lnTo>
                  <a:pt x="15415067" y="0"/>
                </a:lnTo>
                <a:lnTo>
                  <a:pt x="15415067" y="12717431"/>
                </a:lnTo>
                <a:lnTo>
                  <a:pt x="0" y="127174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 dirty="0"/>
          </a:p>
        </p:txBody>
      </p:sp>
      <p:sp>
        <p:nvSpPr>
          <p:cNvPr id="8" name="Freeform 12">
            <a:extLst>
              <a:ext uri="{FF2B5EF4-FFF2-40B4-BE49-F238E27FC236}">
                <a16:creationId xmlns:a16="http://schemas.microsoft.com/office/drawing/2014/main" id="{18564ADF-7746-2E4B-6B52-0A19F42B4462}"/>
              </a:ext>
            </a:extLst>
          </p:cNvPr>
          <p:cNvSpPr/>
          <p:nvPr/>
        </p:nvSpPr>
        <p:spPr>
          <a:xfrm rot="10800000">
            <a:off x="13411200" y="-114300"/>
            <a:ext cx="5066002" cy="4343400"/>
          </a:xfrm>
          <a:custGeom>
            <a:avLst/>
            <a:gdLst/>
            <a:ahLst/>
            <a:cxnLst/>
            <a:rect l="l" t="t" r="r" b="b"/>
            <a:pathLst>
              <a:path w="6286616" h="6765865">
                <a:moveTo>
                  <a:pt x="0" y="0"/>
                </a:moveTo>
                <a:lnTo>
                  <a:pt x="6286617" y="0"/>
                </a:lnTo>
                <a:lnTo>
                  <a:pt x="6286617" y="6765865"/>
                </a:lnTo>
                <a:lnTo>
                  <a:pt x="0" y="67658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12">
            <a:extLst>
              <a:ext uri="{FF2B5EF4-FFF2-40B4-BE49-F238E27FC236}">
                <a16:creationId xmlns:a16="http://schemas.microsoft.com/office/drawing/2014/main" id="{0BADBA70-A2E2-584F-BF9C-F24365A85A53}"/>
              </a:ext>
            </a:extLst>
          </p:cNvPr>
          <p:cNvSpPr/>
          <p:nvPr/>
        </p:nvSpPr>
        <p:spPr>
          <a:xfrm>
            <a:off x="4524281" y="2628683"/>
            <a:ext cx="9660387" cy="6553200"/>
          </a:xfrm>
          <a:custGeom>
            <a:avLst/>
            <a:gdLst/>
            <a:ahLst/>
            <a:cxnLst/>
            <a:rect l="l" t="t" r="r" b="b"/>
            <a:pathLst>
              <a:path w="1127313" h="646578">
                <a:moveTo>
                  <a:pt x="0" y="0"/>
                </a:moveTo>
                <a:lnTo>
                  <a:pt x="1127313" y="0"/>
                </a:lnTo>
                <a:lnTo>
                  <a:pt x="1127313" y="646578"/>
                </a:lnTo>
                <a:lnTo>
                  <a:pt x="0" y="646578"/>
                </a:lnTo>
                <a:close/>
              </a:path>
            </a:pathLst>
          </a:custGeom>
          <a:gradFill rotWithShape="1">
            <a:gsLst>
              <a:gs pos="0">
                <a:srgbClr val="FFFFFF">
                  <a:alpha val="32000"/>
                </a:srgbClr>
              </a:gs>
              <a:gs pos="100000">
                <a:srgbClr val="FFF8F8">
                  <a:alpha val="6240"/>
                </a:srgbClr>
              </a:gs>
            </a:gsLst>
            <a:lin ang="5400000"/>
          </a:gradFill>
        </p:spPr>
        <p:txBody>
          <a:bodyPr/>
          <a:lstStyle/>
          <a:p>
            <a:endParaRPr lang="he-IL"/>
          </a:p>
        </p:txBody>
      </p:sp>
      <p:sp>
        <p:nvSpPr>
          <p:cNvPr id="23" name="תיבת טקסט 22">
            <a:extLst>
              <a:ext uri="{FF2B5EF4-FFF2-40B4-BE49-F238E27FC236}">
                <a16:creationId xmlns:a16="http://schemas.microsoft.com/office/drawing/2014/main" id="{4FFF7E87-4267-57C8-453F-84C6C8C4832D}"/>
              </a:ext>
            </a:extLst>
          </p:cNvPr>
          <p:cNvSpPr txBox="1"/>
          <p:nvPr/>
        </p:nvSpPr>
        <p:spPr>
          <a:xfrm>
            <a:off x="6490181" y="3099641"/>
            <a:ext cx="8200113" cy="92332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54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Interview prep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endParaRPr lang="en-US" sz="54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  <a:p>
            <a:endParaRPr lang="en-US" sz="54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54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Education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endParaRPr lang="en-US" sz="54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685800" indent="-685800">
              <a:buFont typeface="Wingdings" panose="05000000000000000000" pitchFamily="2" charset="2"/>
              <a:buChar char="Ø"/>
            </a:pPr>
            <a:endParaRPr lang="en-US" sz="54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54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AI sanity checks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endParaRPr lang="en-US" sz="54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685800" indent="-685800">
              <a:buFont typeface="Wingdings" panose="05000000000000000000" pitchFamily="2" charset="2"/>
              <a:buChar char="Ø"/>
            </a:pPr>
            <a:endParaRPr lang="en-US" sz="54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  <a:p>
            <a:br>
              <a:rPr lang="en-US" sz="54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</a:br>
            <a:endParaRPr lang="he-IL" sz="5400" b="1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0" name="Freeform 26">
            <a:extLst>
              <a:ext uri="{FF2B5EF4-FFF2-40B4-BE49-F238E27FC236}">
                <a16:creationId xmlns:a16="http://schemas.microsoft.com/office/drawing/2014/main" id="{D4040398-C7DD-18DA-F6E3-CCB6EBFFE2D2}"/>
              </a:ext>
            </a:extLst>
          </p:cNvPr>
          <p:cNvSpPr/>
          <p:nvPr/>
        </p:nvSpPr>
        <p:spPr>
          <a:xfrm>
            <a:off x="6689038" y="4519737"/>
            <a:ext cx="5385256" cy="509322"/>
          </a:xfrm>
          <a:custGeom>
            <a:avLst/>
            <a:gdLst/>
            <a:ahLst/>
            <a:cxnLst/>
            <a:rect l="l" t="t" r="r" b="b"/>
            <a:pathLst>
              <a:path w="5385256" h="1077051">
                <a:moveTo>
                  <a:pt x="0" y="0"/>
                </a:moveTo>
                <a:lnTo>
                  <a:pt x="5385256" y="0"/>
                </a:lnTo>
                <a:lnTo>
                  <a:pt x="5385256" y="1077051"/>
                </a:lnTo>
                <a:lnTo>
                  <a:pt x="0" y="10770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Freeform 26">
            <a:extLst>
              <a:ext uri="{FF2B5EF4-FFF2-40B4-BE49-F238E27FC236}">
                <a16:creationId xmlns:a16="http://schemas.microsoft.com/office/drawing/2014/main" id="{8DD1BAA5-0ED6-2421-37BA-38E58BD3B0F1}"/>
              </a:ext>
            </a:extLst>
          </p:cNvPr>
          <p:cNvSpPr/>
          <p:nvPr/>
        </p:nvSpPr>
        <p:spPr>
          <a:xfrm>
            <a:off x="6618579" y="6977345"/>
            <a:ext cx="5385256" cy="1077051"/>
          </a:xfrm>
          <a:custGeom>
            <a:avLst/>
            <a:gdLst/>
            <a:ahLst/>
            <a:cxnLst/>
            <a:rect l="l" t="t" r="r" b="b"/>
            <a:pathLst>
              <a:path w="5385256" h="1077051">
                <a:moveTo>
                  <a:pt x="0" y="0"/>
                </a:moveTo>
                <a:lnTo>
                  <a:pt x="5385256" y="0"/>
                </a:lnTo>
                <a:lnTo>
                  <a:pt x="5385256" y="1077051"/>
                </a:lnTo>
                <a:lnTo>
                  <a:pt x="0" y="10770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4" name="TextBox 26">
            <a:extLst>
              <a:ext uri="{FF2B5EF4-FFF2-40B4-BE49-F238E27FC236}">
                <a16:creationId xmlns:a16="http://schemas.microsoft.com/office/drawing/2014/main" id="{F924DB4D-2EC7-330E-71DE-347EE34AF38D}"/>
              </a:ext>
            </a:extLst>
          </p:cNvPr>
          <p:cNvSpPr txBox="1"/>
          <p:nvPr/>
        </p:nvSpPr>
        <p:spPr>
          <a:xfrm>
            <a:off x="6285140" y="1037212"/>
            <a:ext cx="5992458" cy="1025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930"/>
              </a:lnSpc>
            </a:pPr>
            <a:r>
              <a:rPr lang="en-US" sz="8800" b="1" dirty="0">
                <a:solidFill>
                  <a:srgbClr val="EA9F1E"/>
                </a:solidFill>
                <a:latin typeface="Inter Bold"/>
                <a:ea typeface="Inter Bold"/>
                <a:cs typeface="Inter Bold"/>
                <a:sym typeface="Inter Bold"/>
              </a:rPr>
              <a:t>Use Cases</a:t>
            </a:r>
          </a:p>
        </p:txBody>
      </p:sp>
    </p:spTree>
    <p:extLst>
      <p:ext uri="{BB962C8B-B14F-4D97-AF65-F5344CB8AC3E}">
        <p14:creationId xmlns:p14="http://schemas.microsoft.com/office/powerpoint/2010/main" val="29509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 dirty="0"/>
          </a:p>
        </p:txBody>
      </p:sp>
      <p:sp>
        <p:nvSpPr>
          <p:cNvPr id="26" name="TextBox 26"/>
          <p:cNvSpPr txBox="1"/>
          <p:nvPr/>
        </p:nvSpPr>
        <p:spPr>
          <a:xfrm>
            <a:off x="381000" y="419101"/>
            <a:ext cx="7369411" cy="1013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930"/>
              </a:lnSpc>
            </a:pPr>
            <a:r>
              <a:rPr lang="en-US" sz="8000" b="1" dirty="0">
                <a:solidFill>
                  <a:srgbClr val="EA9F1E"/>
                </a:solidFill>
                <a:latin typeface="Inter Bold"/>
                <a:ea typeface="Inter Bold"/>
                <a:cs typeface="Inter Bold"/>
                <a:sym typeface="Inter Bold"/>
              </a:rPr>
              <a:t>Key Features</a:t>
            </a:r>
          </a:p>
        </p:txBody>
      </p:sp>
      <p:sp>
        <p:nvSpPr>
          <p:cNvPr id="42" name="Freeform 12">
            <a:extLst>
              <a:ext uri="{FF2B5EF4-FFF2-40B4-BE49-F238E27FC236}">
                <a16:creationId xmlns:a16="http://schemas.microsoft.com/office/drawing/2014/main" id="{44D259AF-7402-57A9-0F9A-D864A16550F4}"/>
              </a:ext>
            </a:extLst>
          </p:cNvPr>
          <p:cNvSpPr/>
          <p:nvPr/>
        </p:nvSpPr>
        <p:spPr>
          <a:xfrm>
            <a:off x="877598" y="5143500"/>
            <a:ext cx="5447002" cy="5375896"/>
          </a:xfrm>
          <a:custGeom>
            <a:avLst/>
            <a:gdLst/>
            <a:ahLst/>
            <a:cxnLst/>
            <a:rect l="l" t="t" r="r" b="b"/>
            <a:pathLst>
              <a:path w="6286616" h="6765865">
                <a:moveTo>
                  <a:pt x="0" y="0"/>
                </a:moveTo>
                <a:lnTo>
                  <a:pt x="6286617" y="0"/>
                </a:lnTo>
                <a:lnTo>
                  <a:pt x="6286617" y="6765865"/>
                </a:lnTo>
                <a:lnTo>
                  <a:pt x="0" y="67658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>
            <a:off x="11299933" y="1849278"/>
            <a:ext cx="7166539" cy="7521301"/>
          </a:xfrm>
          <a:custGeom>
            <a:avLst/>
            <a:gdLst/>
            <a:ahLst/>
            <a:cxnLst/>
            <a:rect l="l" t="t" r="r" b="b"/>
            <a:pathLst>
              <a:path w="8243339" h="8229600">
                <a:moveTo>
                  <a:pt x="0" y="0"/>
                </a:moveTo>
                <a:lnTo>
                  <a:pt x="8243339" y="0"/>
                </a:lnTo>
                <a:lnTo>
                  <a:pt x="82433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pic>
        <p:nvPicPr>
          <p:cNvPr id="47" name="תמונה 46" descr="תמונה שמכילה טקסט, גופן, צילום מסך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D3BE32F0-0C82-E563-97FC-8346D5C86A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1" y="2294157"/>
            <a:ext cx="11314563" cy="3950947"/>
          </a:xfrm>
          <a:prstGeom prst="rect">
            <a:avLst/>
          </a:prstGeom>
        </p:spPr>
      </p:pic>
      <p:sp>
        <p:nvSpPr>
          <p:cNvPr id="43" name="Freeform 26">
            <a:extLst>
              <a:ext uri="{FF2B5EF4-FFF2-40B4-BE49-F238E27FC236}">
                <a16:creationId xmlns:a16="http://schemas.microsoft.com/office/drawing/2014/main" id="{F0E1F0FE-9EB4-B09F-AE9A-CE2109A0D1AC}"/>
              </a:ext>
            </a:extLst>
          </p:cNvPr>
          <p:cNvSpPr/>
          <p:nvPr/>
        </p:nvSpPr>
        <p:spPr>
          <a:xfrm>
            <a:off x="228600" y="1659152"/>
            <a:ext cx="5385256" cy="1077051"/>
          </a:xfrm>
          <a:custGeom>
            <a:avLst/>
            <a:gdLst/>
            <a:ahLst/>
            <a:cxnLst/>
            <a:rect l="l" t="t" r="r" b="b"/>
            <a:pathLst>
              <a:path w="5385256" h="1077051">
                <a:moveTo>
                  <a:pt x="0" y="0"/>
                </a:moveTo>
                <a:lnTo>
                  <a:pt x="5385256" y="0"/>
                </a:lnTo>
                <a:lnTo>
                  <a:pt x="5385256" y="1077051"/>
                </a:lnTo>
                <a:lnTo>
                  <a:pt x="0" y="10770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5" name="Freeform 25"/>
          <p:cNvSpPr/>
          <p:nvPr/>
        </p:nvSpPr>
        <p:spPr>
          <a:xfrm>
            <a:off x="8160504" y="-194296"/>
            <a:ext cx="10537589" cy="7310452"/>
          </a:xfrm>
          <a:custGeom>
            <a:avLst/>
            <a:gdLst/>
            <a:ahLst/>
            <a:cxnLst/>
            <a:rect l="l" t="t" r="r" b="b"/>
            <a:pathLst>
              <a:path w="10537589" h="7310452">
                <a:moveTo>
                  <a:pt x="0" y="0"/>
                </a:moveTo>
                <a:lnTo>
                  <a:pt x="10537589" y="0"/>
                </a:lnTo>
                <a:lnTo>
                  <a:pt x="10537589" y="7310452"/>
                </a:lnTo>
                <a:lnTo>
                  <a:pt x="0" y="73104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87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 rot="-4830736">
            <a:off x="8654620" y="1355136"/>
            <a:ext cx="11932993" cy="8039629"/>
          </a:xfrm>
          <a:custGeom>
            <a:avLst/>
            <a:gdLst/>
            <a:ahLst/>
            <a:cxnLst/>
            <a:rect l="l" t="t" r="r" b="b"/>
            <a:pathLst>
              <a:path w="16207361" h="13371073">
                <a:moveTo>
                  <a:pt x="0" y="0"/>
                </a:moveTo>
                <a:lnTo>
                  <a:pt x="16207361" y="0"/>
                </a:lnTo>
                <a:lnTo>
                  <a:pt x="16207361" y="13371072"/>
                </a:lnTo>
                <a:lnTo>
                  <a:pt x="0" y="1337107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6" name="Group 6"/>
          <p:cNvGrpSpPr/>
          <p:nvPr/>
        </p:nvGrpSpPr>
        <p:grpSpPr>
          <a:xfrm>
            <a:off x="12096319" y="3103723"/>
            <a:ext cx="5393555" cy="5333999"/>
            <a:chOff x="141807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41807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 l="-42185" r="-57814"/>
              </a:stretch>
            </a:blipFill>
          </p:spPr>
          <p:txBody>
            <a:bodyPr/>
            <a:lstStyle/>
            <a:p>
              <a:endParaRPr lang="he-IL" dirty="0"/>
            </a:p>
          </p:txBody>
        </p:sp>
      </p:grp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</TotalTime>
  <Words>31</Words>
  <Application>Microsoft Office PowerPoint</Application>
  <PresentationFormat>מותאם אישית</PresentationFormat>
  <Paragraphs>19</Paragraphs>
  <Slides>10</Slides>
  <Notes>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10</vt:i4>
      </vt:variant>
    </vt:vector>
  </HeadingPairs>
  <TitlesOfParts>
    <vt:vector size="17" baseType="lpstr">
      <vt:lpstr>Wingdings</vt:lpstr>
      <vt:lpstr>Arial</vt:lpstr>
      <vt:lpstr>Inter Bold</vt:lpstr>
      <vt:lpstr>Inter</vt:lpstr>
      <vt:lpstr>Calibri</vt:lpstr>
      <vt:lpstr>Aptos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Technology Landscape</dc:title>
  <dc:creator>Meital Lubarski</dc:creator>
  <cp:lastModifiedBy>Meital Lubarski</cp:lastModifiedBy>
  <cp:revision>2</cp:revision>
  <dcterms:created xsi:type="dcterms:W3CDTF">2006-08-16T00:00:00Z</dcterms:created>
  <dcterms:modified xsi:type="dcterms:W3CDTF">2025-05-30T02:43:28Z</dcterms:modified>
  <dc:identifier>DAGo0qKdWZY</dc:identifier>
</cp:coreProperties>
</file>